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526075" cy="24414163"/>
  <p:notesSz cx="9144000" cy="6858000"/>
  <p:defaultTextStyle>
    <a:defPPr>
      <a:defRPr lang="en-US"/>
    </a:defPPr>
    <a:lvl1pPr marL="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1pPr>
    <a:lvl2pPr marL="154273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2pPr>
    <a:lvl3pPr marL="308546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3pPr>
    <a:lvl4pPr marL="462819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4pPr>
    <a:lvl5pPr marL="617092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5pPr>
    <a:lvl6pPr marL="771365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6pPr>
    <a:lvl7pPr marL="925638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7pPr>
    <a:lvl8pPr marL="1079911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8pPr>
    <a:lvl9pPr marL="1234184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90" userDrawn="1">
          <p15:clr>
            <a:srgbClr val="A4A3A4"/>
          </p15:clr>
        </p15:guide>
        <p15:guide id="2" pos="137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69" autoAdjust="0"/>
  </p:normalViewPr>
  <p:slideViewPr>
    <p:cSldViewPr snapToGrid="0">
      <p:cViewPr varScale="1">
        <p:scale>
          <a:sx n="22" d="100"/>
          <a:sy n="22" d="100"/>
        </p:scale>
        <p:origin x="984" y="96"/>
      </p:cViewPr>
      <p:guideLst>
        <p:guide orient="horz" pos="7690"/>
        <p:guide pos="137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8DA14D-902D-951D-4DB7-AE57BE434D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6CAFF-E293-5227-5380-95B0C70AB5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55D9-F50F-4F62-AF87-BAE85166479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C2FF36-FA84-C933-8D21-CDAA62FC65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1F944-CB73-94B9-97C9-32905DE6AA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3B84E-4C68-4CCC-8312-E80A6B7A8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4322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8415B-BA24-47AB-AA2B-9C971419047F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8250" y="857250"/>
            <a:ext cx="41275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00C82-33E1-4741-9A16-5E8CD1227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4372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743CA90-554A-69AD-9767-BC2F7E5DC20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42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0760" y="3995560"/>
            <a:ext cx="32644556" cy="8499746"/>
          </a:xfrm>
        </p:spPr>
        <p:txBody>
          <a:bodyPr anchor="b"/>
          <a:lstStyle>
            <a:lvl1pPr algn="ctr">
              <a:defRPr sz="21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0760" y="12823089"/>
            <a:ext cx="32644556" cy="5894436"/>
          </a:xfrm>
        </p:spPr>
        <p:txBody>
          <a:bodyPr/>
          <a:lstStyle>
            <a:lvl1pPr marL="0" indent="0" algn="ctr">
              <a:buNone/>
              <a:defRPr sz="8544"/>
            </a:lvl1pPr>
            <a:lvl2pPr marL="1627632" indent="0" algn="ctr">
              <a:buNone/>
              <a:defRPr sz="7120"/>
            </a:lvl2pPr>
            <a:lvl3pPr marL="3255264" indent="0" algn="ctr">
              <a:buNone/>
              <a:defRPr sz="6408"/>
            </a:lvl3pPr>
            <a:lvl4pPr marL="4882896" indent="0" algn="ctr">
              <a:buNone/>
              <a:defRPr sz="5696"/>
            </a:lvl4pPr>
            <a:lvl5pPr marL="6510528" indent="0" algn="ctr">
              <a:buNone/>
              <a:defRPr sz="5696"/>
            </a:lvl5pPr>
            <a:lvl6pPr marL="8138160" indent="0" algn="ctr">
              <a:buNone/>
              <a:defRPr sz="5696"/>
            </a:lvl6pPr>
            <a:lvl7pPr marL="9765792" indent="0" algn="ctr">
              <a:buNone/>
              <a:defRPr sz="5696"/>
            </a:lvl7pPr>
            <a:lvl8pPr marL="11393424" indent="0" algn="ctr">
              <a:buNone/>
              <a:defRPr sz="5696"/>
            </a:lvl8pPr>
            <a:lvl9pPr marL="13021056" indent="0" algn="ctr">
              <a:buNone/>
              <a:defRPr sz="56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25D1-2742-4CF4-9E18-24CA01651713}" type="datetime1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8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A080-3B47-450D-A1F6-1ECA80EFB478}" type="datetime1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6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148347" y="1299828"/>
            <a:ext cx="9385310" cy="20689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92418" y="1299828"/>
            <a:ext cx="27611854" cy="20689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DD75-61C0-453D-A421-479699480356}" type="datetime1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9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7C71-ECED-4A8F-A7AA-0E5C49318CC7}" type="datetime1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5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748" y="6086590"/>
            <a:ext cx="37541240" cy="10155612"/>
          </a:xfrm>
        </p:spPr>
        <p:txBody>
          <a:bodyPr anchor="b"/>
          <a:lstStyle>
            <a:lvl1pPr>
              <a:defRPr sz="21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48" y="16338278"/>
            <a:ext cx="37541240" cy="5340596"/>
          </a:xfrm>
        </p:spPr>
        <p:txBody>
          <a:bodyPr/>
          <a:lstStyle>
            <a:lvl1pPr marL="0" indent="0">
              <a:buNone/>
              <a:defRPr sz="8544">
                <a:solidFill>
                  <a:schemeClr val="tx1">
                    <a:tint val="75000"/>
                  </a:schemeClr>
                </a:solidFill>
              </a:defRPr>
            </a:lvl1pPr>
            <a:lvl2pPr marL="1627632" indent="0">
              <a:buNone/>
              <a:defRPr sz="7120">
                <a:solidFill>
                  <a:schemeClr val="tx1">
                    <a:tint val="75000"/>
                  </a:schemeClr>
                </a:solidFill>
              </a:defRPr>
            </a:lvl2pPr>
            <a:lvl3pPr marL="3255264" indent="0">
              <a:buNone/>
              <a:defRPr sz="6408">
                <a:solidFill>
                  <a:schemeClr val="tx1">
                    <a:tint val="75000"/>
                  </a:schemeClr>
                </a:solidFill>
              </a:defRPr>
            </a:lvl3pPr>
            <a:lvl4pPr marL="4882896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4pPr>
            <a:lvl5pPr marL="6510528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5pPr>
            <a:lvl6pPr marL="8138160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6pPr>
            <a:lvl7pPr marL="9765792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7pPr>
            <a:lvl8pPr marL="11393424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8pPr>
            <a:lvl9pPr marL="13021056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2826-3813-4404-9856-FFD54A4CC9BA}" type="datetime1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7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92418" y="6499141"/>
            <a:ext cx="18498582" cy="15490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35075" y="6499141"/>
            <a:ext cx="18498582" cy="15490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6F15-8BB3-4C6F-9D79-5418C582423A}" type="datetime1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0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87" y="1299830"/>
            <a:ext cx="37541240" cy="47189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8089" y="5984862"/>
            <a:ext cx="18413568" cy="2933089"/>
          </a:xfrm>
        </p:spPr>
        <p:txBody>
          <a:bodyPr anchor="b"/>
          <a:lstStyle>
            <a:lvl1pPr marL="0" indent="0">
              <a:buNone/>
              <a:defRPr sz="8544" b="1"/>
            </a:lvl1pPr>
            <a:lvl2pPr marL="1627632" indent="0">
              <a:buNone/>
              <a:defRPr sz="7120" b="1"/>
            </a:lvl2pPr>
            <a:lvl3pPr marL="3255264" indent="0">
              <a:buNone/>
              <a:defRPr sz="6408" b="1"/>
            </a:lvl3pPr>
            <a:lvl4pPr marL="4882896" indent="0">
              <a:buNone/>
              <a:defRPr sz="5696" b="1"/>
            </a:lvl4pPr>
            <a:lvl5pPr marL="6510528" indent="0">
              <a:buNone/>
              <a:defRPr sz="5696" b="1"/>
            </a:lvl5pPr>
            <a:lvl6pPr marL="8138160" indent="0">
              <a:buNone/>
              <a:defRPr sz="5696" b="1"/>
            </a:lvl6pPr>
            <a:lvl7pPr marL="9765792" indent="0">
              <a:buNone/>
              <a:defRPr sz="5696" b="1"/>
            </a:lvl7pPr>
            <a:lvl8pPr marL="11393424" indent="0">
              <a:buNone/>
              <a:defRPr sz="5696" b="1"/>
            </a:lvl8pPr>
            <a:lvl9pPr marL="13021056" indent="0">
              <a:buNone/>
              <a:defRPr sz="56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8089" y="8917951"/>
            <a:ext cx="18413568" cy="13116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035076" y="5984862"/>
            <a:ext cx="18504251" cy="2933089"/>
          </a:xfrm>
        </p:spPr>
        <p:txBody>
          <a:bodyPr anchor="b"/>
          <a:lstStyle>
            <a:lvl1pPr marL="0" indent="0">
              <a:buNone/>
              <a:defRPr sz="8544" b="1"/>
            </a:lvl1pPr>
            <a:lvl2pPr marL="1627632" indent="0">
              <a:buNone/>
              <a:defRPr sz="7120" b="1"/>
            </a:lvl2pPr>
            <a:lvl3pPr marL="3255264" indent="0">
              <a:buNone/>
              <a:defRPr sz="6408" b="1"/>
            </a:lvl3pPr>
            <a:lvl4pPr marL="4882896" indent="0">
              <a:buNone/>
              <a:defRPr sz="5696" b="1"/>
            </a:lvl4pPr>
            <a:lvl5pPr marL="6510528" indent="0">
              <a:buNone/>
              <a:defRPr sz="5696" b="1"/>
            </a:lvl5pPr>
            <a:lvl6pPr marL="8138160" indent="0">
              <a:buNone/>
              <a:defRPr sz="5696" b="1"/>
            </a:lvl6pPr>
            <a:lvl7pPr marL="9765792" indent="0">
              <a:buNone/>
              <a:defRPr sz="5696" b="1"/>
            </a:lvl7pPr>
            <a:lvl8pPr marL="11393424" indent="0">
              <a:buNone/>
              <a:defRPr sz="5696" b="1"/>
            </a:lvl8pPr>
            <a:lvl9pPr marL="13021056" indent="0">
              <a:buNone/>
              <a:defRPr sz="56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035076" y="8917951"/>
            <a:ext cx="18504251" cy="13116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A191-325F-42F3-9960-F722F687FDCA}" type="datetime1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0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AA8D-2035-4718-852F-174198A66B26}" type="datetime1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0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901B-410C-44B5-93B0-8FD76FCA55A9}" type="datetime1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52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89" y="1627611"/>
            <a:ext cx="14038291" cy="5696638"/>
          </a:xfrm>
        </p:spPr>
        <p:txBody>
          <a:bodyPr anchor="b"/>
          <a:lstStyle>
            <a:lvl1pPr>
              <a:defRPr sz="113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4251" y="3515189"/>
            <a:ext cx="22035075" cy="17349880"/>
          </a:xfrm>
        </p:spPr>
        <p:txBody>
          <a:bodyPr/>
          <a:lstStyle>
            <a:lvl1pPr>
              <a:defRPr sz="11392"/>
            </a:lvl1pPr>
            <a:lvl2pPr>
              <a:defRPr sz="9968"/>
            </a:lvl2pPr>
            <a:lvl3pPr>
              <a:defRPr sz="8544"/>
            </a:lvl3pPr>
            <a:lvl4pPr>
              <a:defRPr sz="7120"/>
            </a:lvl4pPr>
            <a:lvl5pPr>
              <a:defRPr sz="7120"/>
            </a:lvl5pPr>
            <a:lvl6pPr>
              <a:defRPr sz="7120"/>
            </a:lvl6pPr>
            <a:lvl7pPr>
              <a:defRPr sz="7120"/>
            </a:lvl7pPr>
            <a:lvl8pPr>
              <a:defRPr sz="7120"/>
            </a:lvl8pPr>
            <a:lvl9pPr>
              <a:defRPr sz="71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8089" y="7324249"/>
            <a:ext cx="14038291" cy="13569077"/>
          </a:xfrm>
        </p:spPr>
        <p:txBody>
          <a:bodyPr/>
          <a:lstStyle>
            <a:lvl1pPr marL="0" indent="0">
              <a:buNone/>
              <a:defRPr sz="5696"/>
            </a:lvl1pPr>
            <a:lvl2pPr marL="1627632" indent="0">
              <a:buNone/>
              <a:defRPr sz="4984"/>
            </a:lvl2pPr>
            <a:lvl3pPr marL="3255264" indent="0">
              <a:buNone/>
              <a:defRPr sz="4272"/>
            </a:lvl3pPr>
            <a:lvl4pPr marL="4882896" indent="0">
              <a:buNone/>
              <a:defRPr sz="3560"/>
            </a:lvl4pPr>
            <a:lvl5pPr marL="6510528" indent="0">
              <a:buNone/>
              <a:defRPr sz="3560"/>
            </a:lvl5pPr>
            <a:lvl6pPr marL="8138160" indent="0">
              <a:buNone/>
              <a:defRPr sz="3560"/>
            </a:lvl6pPr>
            <a:lvl7pPr marL="9765792" indent="0">
              <a:buNone/>
              <a:defRPr sz="3560"/>
            </a:lvl7pPr>
            <a:lvl8pPr marL="11393424" indent="0">
              <a:buNone/>
              <a:defRPr sz="3560"/>
            </a:lvl8pPr>
            <a:lvl9pPr marL="13021056" indent="0">
              <a:buNone/>
              <a:defRPr sz="35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5FAD-0E99-4D8F-AED9-0F7F2BD62C35}" type="datetime1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0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89" y="1627611"/>
            <a:ext cx="14038291" cy="5696638"/>
          </a:xfrm>
        </p:spPr>
        <p:txBody>
          <a:bodyPr anchor="b"/>
          <a:lstStyle>
            <a:lvl1pPr>
              <a:defRPr sz="113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504251" y="3515189"/>
            <a:ext cx="22035075" cy="17349880"/>
          </a:xfrm>
        </p:spPr>
        <p:txBody>
          <a:bodyPr/>
          <a:lstStyle>
            <a:lvl1pPr marL="0" indent="0">
              <a:buNone/>
              <a:defRPr sz="11392"/>
            </a:lvl1pPr>
            <a:lvl2pPr marL="1627632" indent="0">
              <a:buNone/>
              <a:defRPr sz="9968"/>
            </a:lvl2pPr>
            <a:lvl3pPr marL="3255264" indent="0">
              <a:buNone/>
              <a:defRPr sz="8544"/>
            </a:lvl3pPr>
            <a:lvl4pPr marL="4882896" indent="0">
              <a:buNone/>
              <a:defRPr sz="7120"/>
            </a:lvl4pPr>
            <a:lvl5pPr marL="6510528" indent="0">
              <a:buNone/>
              <a:defRPr sz="7120"/>
            </a:lvl5pPr>
            <a:lvl6pPr marL="8138160" indent="0">
              <a:buNone/>
              <a:defRPr sz="7120"/>
            </a:lvl6pPr>
            <a:lvl7pPr marL="9765792" indent="0">
              <a:buNone/>
              <a:defRPr sz="7120"/>
            </a:lvl7pPr>
            <a:lvl8pPr marL="11393424" indent="0">
              <a:buNone/>
              <a:defRPr sz="7120"/>
            </a:lvl8pPr>
            <a:lvl9pPr marL="13021056" indent="0">
              <a:buNone/>
              <a:defRPr sz="712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8089" y="7324249"/>
            <a:ext cx="14038291" cy="13569077"/>
          </a:xfrm>
        </p:spPr>
        <p:txBody>
          <a:bodyPr/>
          <a:lstStyle>
            <a:lvl1pPr marL="0" indent="0">
              <a:buNone/>
              <a:defRPr sz="5696"/>
            </a:lvl1pPr>
            <a:lvl2pPr marL="1627632" indent="0">
              <a:buNone/>
              <a:defRPr sz="4984"/>
            </a:lvl2pPr>
            <a:lvl3pPr marL="3255264" indent="0">
              <a:buNone/>
              <a:defRPr sz="4272"/>
            </a:lvl3pPr>
            <a:lvl4pPr marL="4882896" indent="0">
              <a:buNone/>
              <a:defRPr sz="3560"/>
            </a:lvl4pPr>
            <a:lvl5pPr marL="6510528" indent="0">
              <a:buNone/>
              <a:defRPr sz="3560"/>
            </a:lvl5pPr>
            <a:lvl6pPr marL="8138160" indent="0">
              <a:buNone/>
              <a:defRPr sz="3560"/>
            </a:lvl6pPr>
            <a:lvl7pPr marL="9765792" indent="0">
              <a:buNone/>
              <a:defRPr sz="3560"/>
            </a:lvl7pPr>
            <a:lvl8pPr marL="11393424" indent="0">
              <a:buNone/>
              <a:defRPr sz="3560"/>
            </a:lvl8pPr>
            <a:lvl9pPr marL="13021056" indent="0">
              <a:buNone/>
              <a:defRPr sz="35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499A-FC76-4457-8669-905BF7EF6648}" type="datetime1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0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92418" y="1299830"/>
            <a:ext cx="37541240" cy="4718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2418" y="6499141"/>
            <a:ext cx="37541240" cy="15490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92418" y="22628314"/>
            <a:ext cx="9793367" cy="12998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35D85-E5E2-4D35-A1BD-447D62017B59}" type="datetime1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18013" y="22628314"/>
            <a:ext cx="14690050" cy="12998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740290" y="22628314"/>
            <a:ext cx="9793367" cy="12998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1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ftr="0" dt="0"/>
  <p:txStyles>
    <p:titleStyle>
      <a:lvl1pPr algn="l" defTabSz="3255264" rtl="0" eaLnBrk="1" latinLnBrk="0" hangingPunct="1">
        <a:lnSpc>
          <a:spcPct val="90000"/>
        </a:lnSpc>
        <a:spcBef>
          <a:spcPct val="0"/>
        </a:spcBef>
        <a:buNone/>
        <a:defRPr sz="156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3816" indent="-813816" algn="l" defTabSz="3255264" rtl="0" eaLnBrk="1" latinLnBrk="0" hangingPunct="1">
        <a:lnSpc>
          <a:spcPct val="90000"/>
        </a:lnSpc>
        <a:spcBef>
          <a:spcPts val="3560"/>
        </a:spcBef>
        <a:buFont typeface="Arial" panose="020B0604020202020204" pitchFamily="34" charset="0"/>
        <a:buChar char="•"/>
        <a:defRPr sz="9968" kern="1200">
          <a:solidFill>
            <a:schemeClr val="tx1"/>
          </a:solidFill>
          <a:latin typeface="+mn-lt"/>
          <a:ea typeface="+mn-ea"/>
          <a:cs typeface="+mn-cs"/>
        </a:defRPr>
      </a:lvl1pPr>
      <a:lvl2pPr marL="2441448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8544" kern="1200">
          <a:solidFill>
            <a:schemeClr val="tx1"/>
          </a:solidFill>
          <a:latin typeface="+mn-lt"/>
          <a:ea typeface="+mn-ea"/>
          <a:cs typeface="+mn-cs"/>
        </a:defRPr>
      </a:lvl2pPr>
      <a:lvl3pPr marL="4069080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7120" kern="1200">
          <a:solidFill>
            <a:schemeClr val="tx1"/>
          </a:solidFill>
          <a:latin typeface="+mn-lt"/>
          <a:ea typeface="+mn-ea"/>
          <a:cs typeface="+mn-cs"/>
        </a:defRPr>
      </a:lvl3pPr>
      <a:lvl4pPr marL="5696712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4pPr>
      <a:lvl5pPr marL="7324344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5pPr>
      <a:lvl6pPr marL="8951976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6pPr>
      <a:lvl7pPr marL="10579608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7pPr>
      <a:lvl8pPr marL="12207240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8pPr>
      <a:lvl9pPr marL="13834872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1pPr>
      <a:lvl2pPr marL="1627632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2pPr>
      <a:lvl3pPr marL="3255264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3pPr>
      <a:lvl4pPr marL="4882896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4pPr>
      <a:lvl5pPr marL="6510528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5pPr>
      <a:lvl6pPr marL="8138160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6pPr>
      <a:lvl7pPr marL="9765792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7pPr>
      <a:lvl8pPr marL="11393424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8pPr>
      <a:lvl9pPr marL="13021056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59"/>
          <p:cNvSpPr txBox="1">
            <a:spLocks noChangeArrowheads="1"/>
          </p:cNvSpPr>
          <p:nvPr/>
        </p:nvSpPr>
        <p:spPr bwMode="auto">
          <a:xfrm>
            <a:off x="709037" y="5946148"/>
            <a:ext cx="20418215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0" tIns="182880" rIns="182880" bIns="18288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Title: 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Font:Times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New Roman,size28)</a:t>
            </a:r>
          </a:p>
          <a:p>
            <a:r>
              <a:rPr lang="en-US" altLang="en-US" sz="6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Authors: </a:t>
            </a:r>
            <a:r>
              <a:rPr lang="en-US" altLang="en-US" sz="6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6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Font:Times</a:t>
            </a:r>
            <a:r>
              <a:rPr lang="en-US" altLang="en-US" sz="6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New Roman,size20)</a:t>
            </a:r>
            <a:endParaRPr lang="en-US" altLang="en-US" sz="18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951183" y="8687279"/>
            <a:ext cx="19467031" cy="2557463"/>
          </a:xfrm>
          <a:prstGeom prst="roundRect">
            <a:avLst>
              <a:gd name="adj" fmla="val 7000"/>
            </a:avLst>
          </a:prstGeom>
          <a:noFill/>
          <a:ln w="25400"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2880" tIns="182880" rIns="182880" bIns="182880" anchor="t" anchorCtr="0">
            <a:spAutoFit/>
          </a:bodyPr>
          <a:lstStyle/>
          <a:p>
            <a:pPr algn="l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Font:Times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New Roman,size24)</a:t>
            </a:r>
          </a:p>
          <a:p>
            <a:pPr algn="l">
              <a:defRPr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endParaRPr lang="fa-IR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709037" y="3829631"/>
            <a:ext cx="5534527" cy="1630382"/>
          </a:xfrm>
          <a:prstGeom prst="roundRect">
            <a:avLst>
              <a:gd name="adj" fmla="val 7000"/>
            </a:avLst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74320" tIns="274320" rIns="274320" bIns="274320" anchor="ctr">
            <a:spAutoFit/>
          </a:bodyPr>
          <a:lstStyle/>
          <a:p>
            <a:pPr algn="l">
              <a:defRPr/>
            </a:pP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ID: 8ieh….</a:t>
            </a:r>
            <a:endParaRPr lang="fa-IR" sz="1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168644" y="12207081"/>
            <a:ext cx="19249570" cy="11796296"/>
          </a:xfrm>
          <a:prstGeom prst="roundRect">
            <a:avLst>
              <a:gd name="adj" fmla="val 7000"/>
            </a:avLst>
          </a:prstGeom>
          <a:noFill/>
          <a:ln w="25400"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2880" tIns="182880" rIns="182880" bIns="182880" anchor="t" anchorCtr="0">
            <a:spAutoFit/>
          </a:bodyPr>
          <a:lstStyle/>
          <a:p>
            <a:pPr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en-US" sz="4400" dirty="0">
                <a:cs typeface="B Titr" panose="00000700000000000000" pitchFamily="2" charset="-78"/>
              </a:rPr>
              <a:t>: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Font:Times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New Roman,size24)</a:t>
            </a:r>
          </a:p>
          <a:p>
            <a:pPr algn="l" eaLnBrk="1" hangingPunct="1">
              <a:defRPr/>
            </a:pPr>
            <a:endParaRPr lang="en-US" sz="4400" dirty="0">
              <a:cs typeface="B Titr" panose="00000700000000000000" pitchFamily="2" charset="-78"/>
            </a:endParaRPr>
          </a:p>
          <a:p>
            <a:pPr algn="l" eaLnBrk="1" hangingPunct="1">
              <a:defRPr/>
            </a:pPr>
            <a:endParaRPr lang="en-US" sz="4400" dirty="0">
              <a:cs typeface="B Titr" panose="00000700000000000000" pitchFamily="2" charset="-78"/>
            </a:endParaRPr>
          </a:p>
          <a:p>
            <a:pPr algn="l" eaLnBrk="1" hangingPunct="1">
              <a:defRPr/>
            </a:pPr>
            <a:endParaRPr lang="en-US" sz="4400" dirty="0">
              <a:cs typeface="B Titr" panose="00000700000000000000" pitchFamily="2" charset="-78"/>
            </a:endParaRPr>
          </a:p>
          <a:p>
            <a:pPr algn="l" eaLnBrk="1" hangingPunct="1">
              <a:defRPr/>
            </a:pPr>
            <a:endParaRPr lang="en-US" sz="4400" dirty="0">
              <a:cs typeface="B Titr" panose="00000700000000000000" pitchFamily="2" charset="-78"/>
            </a:endParaRPr>
          </a:p>
          <a:p>
            <a:pPr algn="l" eaLnBrk="1" hangingPunct="1">
              <a:defRPr/>
            </a:pPr>
            <a:endParaRPr lang="en-US" sz="4400" dirty="0">
              <a:cs typeface="B Titr" panose="00000700000000000000" pitchFamily="2" charset="-78"/>
            </a:endParaRPr>
          </a:p>
          <a:p>
            <a:pPr algn="l" eaLnBrk="1" hangingPunct="1">
              <a:defRPr/>
            </a:pPr>
            <a:endParaRPr lang="en-US" sz="4400" dirty="0">
              <a:cs typeface="B Titr" panose="00000700000000000000" pitchFamily="2" charset="-78"/>
            </a:endParaRPr>
          </a:p>
          <a:p>
            <a:pPr algn="l" eaLnBrk="1" hangingPunct="1">
              <a:defRPr/>
            </a:pPr>
            <a:endParaRPr lang="en-US" sz="4400" dirty="0">
              <a:cs typeface="B Titr" panose="00000700000000000000" pitchFamily="2" charset="-78"/>
            </a:endParaRPr>
          </a:p>
          <a:p>
            <a:pPr algn="l" eaLnBrk="1" hangingPunct="1">
              <a:defRPr/>
            </a:pPr>
            <a:endParaRPr lang="en-US" sz="4400" dirty="0">
              <a:cs typeface="B Titr" panose="00000700000000000000" pitchFamily="2" charset="-78"/>
            </a:endParaRPr>
          </a:p>
          <a:p>
            <a:pPr algn="l" eaLnBrk="1" hangingPunct="1">
              <a:defRPr/>
            </a:pPr>
            <a:endParaRPr lang="en-US" sz="4400" dirty="0">
              <a:cs typeface="B Titr" panose="00000700000000000000" pitchFamily="2" charset="-78"/>
            </a:endParaRPr>
          </a:p>
          <a:p>
            <a:pPr algn="l" eaLnBrk="1" hangingPunct="1">
              <a:defRPr/>
            </a:pPr>
            <a:endParaRPr lang="en-US" sz="4400" dirty="0">
              <a:cs typeface="B Titr" panose="00000700000000000000" pitchFamily="2" charset="-78"/>
            </a:endParaRPr>
          </a:p>
          <a:p>
            <a:pPr algn="l" eaLnBrk="1" hangingPunct="1">
              <a:defRPr/>
            </a:pPr>
            <a:endParaRPr lang="en-US" sz="4400" dirty="0">
              <a:cs typeface="B Titr" panose="00000700000000000000" pitchFamily="2" charset="-78"/>
            </a:endParaRPr>
          </a:p>
          <a:p>
            <a:pPr algn="l" eaLnBrk="1" hangingPunct="1">
              <a:defRPr/>
            </a:pPr>
            <a:endParaRPr lang="en-US" sz="4400" dirty="0">
              <a:cs typeface="B Titr" panose="00000700000000000000" pitchFamily="2" charset="-78"/>
            </a:endParaRPr>
          </a:p>
          <a:p>
            <a:pPr algn="l" eaLnBrk="1" hangingPunct="1">
              <a:defRPr/>
            </a:pPr>
            <a:endParaRPr lang="en-US" sz="4400" dirty="0">
              <a:cs typeface="B Titr" panose="00000700000000000000" pitchFamily="2" charset="-78"/>
            </a:endParaRPr>
          </a:p>
          <a:p>
            <a:pPr algn="l" eaLnBrk="1" hangingPunct="1">
              <a:defRPr/>
            </a:pPr>
            <a:endParaRPr lang="en-US" sz="4400" dirty="0">
              <a:cs typeface="B Titr" panose="00000700000000000000" pitchFamily="2" charset="-78"/>
            </a:endParaRPr>
          </a:p>
          <a:p>
            <a:pPr algn="l" eaLnBrk="1" hangingPunct="1">
              <a:defRPr/>
            </a:pPr>
            <a:endParaRPr lang="fa-IR" sz="5400" dirty="0">
              <a:cs typeface="B Nazanin" panose="00000400000000000000" pitchFamily="2" charset="-78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3350008" y="6547920"/>
            <a:ext cx="19709178" cy="11636454"/>
          </a:xfrm>
          <a:prstGeom prst="roundRect">
            <a:avLst>
              <a:gd name="adj" fmla="val 7000"/>
            </a:avLst>
          </a:prstGeom>
          <a:noFill/>
          <a:ln w="25400"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2880" tIns="182880" rIns="182880" bIns="182880" anchor="t" anchorCtr="0">
            <a:spAutoFit/>
          </a:bodyPr>
          <a:lstStyle/>
          <a:p>
            <a:pPr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Font:Times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New Roman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,size20)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endParaRPr lang="fa-I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23625179" y="18780642"/>
            <a:ext cx="19158836" cy="5306735"/>
          </a:xfrm>
          <a:prstGeom prst="roundRect">
            <a:avLst>
              <a:gd name="adj" fmla="val 7000"/>
            </a:avLst>
          </a:prstGeom>
          <a:noFill/>
          <a:ln w="25400"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2880" tIns="182880" rIns="182880" bIns="182880" anchor="t" anchorCtr="0">
            <a:spAutoFit/>
          </a:bodyPr>
          <a:lstStyle/>
          <a:p>
            <a:pPr algn="just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Font:Times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New Roman,size18)</a:t>
            </a:r>
          </a:p>
          <a:p>
            <a:pPr algn="just">
              <a:defRPr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fa-I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23B712-AE01-5E51-CABA-CD2708477913}"/>
              </a:ext>
            </a:extLst>
          </p:cNvPr>
          <p:cNvSpPr/>
          <p:nvPr/>
        </p:nvSpPr>
        <p:spPr>
          <a:xfrm>
            <a:off x="35255200" y="4071196"/>
            <a:ext cx="6601327" cy="1008804"/>
          </a:xfrm>
          <a:prstGeom prst="roundRect">
            <a:avLst/>
          </a:prstGeom>
          <a:solidFill>
            <a:srgbClr val="1EAE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&amp; 19 Dec. 2024</a:t>
            </a:r>
          </a:p>
        </p:txBody>
      </p:sp>
    </p:spTree>
    <p:extLst>
      <p:ext uri="{BB962C8B-B14F-4D97-AF65-F5344CB8AC3E}">
        <p14:creationId xmlns:p14="http://schemas.microsoft.com/office/powerpoint/2010/main" val="3171112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1934</TotalTime>
  <Words>73</Words>
  <Application>Microsoft Office PowerPoint</Application>
  <PresentationFormat>Custom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 Nazanin</vt:lpstr>
      <vt:lpstr>B Titr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فاطمه سادات طباطبایی</cp:lastModifiedBy>
  <cp:revision>169</cp:revision>
  <dcterms:created xsi:type="dcterms:W3CDTF">2018-04-09T07:28:08Z</dcterms:created>
  <dcterms:modified xsi:type="dcterms:W3CDTF">2024-12-03T09:55:45Z</dcterms:modified>
</cp:coreProperties>
</file>