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59" r:id="rId4"/>
    <p:sldId id="257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70" r:id="rId13"/>
    <p:sldId id="266" r:id="rId14"/>
    <p:sldId id="26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2A7874-F708-463A-8C84-CCEE56839F3F}">
          <p14:sldIdLst>
            <p14:sldId id="256"/>
            <p14:sldId id="271"/>
            <p14:sldId id="259"/>
            <p14:sldId id="257"/>
            <p14:sldId id="260"/>
            <p14:sldId id="261"/>
            <p14:sldId id="262"/>
            <p14:sldId id="263"/>
            <p14:sldId id="269"/>
            <p14:sldId id="264"/>
            <p14:sldId id="265"/>
            <p14:sldId id="270"/>
            <p14:sldId id="266"/>
            <p14:sldId id="267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4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06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4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35F97-4640-4E8C-9429-2226DE6A93AC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EB2B9-6E1E-4FDE-8211-30502CC1B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15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594D-C171-418B-80E2-C75F93EEE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0A3F9-A620-42B8-BBD4-AF85FBA01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DBD94-D033-4BB0-AADA-AC3A259D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59F2-FD28-4105-94D8-06DAC901564C}" type="datetime1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E3D92-EBBF-4FB0-826E-8BA98721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08CA0-34A8-4371-A5D5-447F66A7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246C-BC32-4909-9E33-5AEDFD363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67845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F375-1E3C-4970-A219-186F4AE6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FE48A-2FC5-4E00-B5B1-BAA59C862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73507-28EF-4338-8B92-D4700DE7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C813-8E6C-4984-8BD6-4AF3FBD6635E}" type="datetime1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1090A-19EC-47B7-B9CF-D6F75C75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09420-CD37-4AE2-A781-008C4FF7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246C-BC32-4909-9E33-5AEDFD363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5396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8969A2-EA04-4266-B799-423096B95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D7D542-FEE1-46EF-9233-524140295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31108-C9FE-459F-9C60-2B8F3B7F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8A3D-D8F6-4A5F-B23B-5491465BE4DB}" type="datetime1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6254E-07D4-4EE1-81B6-A37AFEE3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BCA0B-432F-44BD-A38B-125A902D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246C-BC32-4909-9E33-5AEDFD363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01108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97620B-A3BD-47F8-8D52-E0ABC277B653}"/>
              </a:ext>
            </a:extLst>
          </p:cNvPr>
          <p:cNvSpPr/>
          <p:nvPr userDrawn="1"/>
        </p:nvSpPr>
        <p:spPr>
          <a:xfrm>
            <a:off x="193376" y="186612"/>
            <a:ext cx="11467322" cy="6353336"/>
          </a:xfrm>
          <a:prstGeom prst="roundRect">
            <a:avLst>
              <a:gd name="adj" fmla="val 45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ACA2A-4286-4472-8B99-A8EAAC22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37" y="958725"/>
            <a:ext cx="10433179" cy="748778"/>
          </a:xfrm>
        </p:spPr>
        <p:txBody>
          <a:bodyPr>
            <a:normAutofit/>
          </a:bodyPr>
          <a:lstStyle>
            <a:lvl1pPr algn="r" rtl="1">
              <a:defRPr sz="2800">
                <a:cs typeface="B Titr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0D10E-6FE0-4689-A156-AC097699D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37" y="1856791"/>
            <a:ext cx="10433179" cy="4320171"/>
          </a:xfrm>
        </p:spPr>
        <p:txBody>
          <a:bodyPr>
            <a:normAutofit/>
          </a:bodyPr>
          <a:lstStyle>
            <a:lvl1pPr algn="r" rtl="1">
              <a:defRPr sz="2400">
                <a:latin typeface="+mn-lt"/>
                <a:cs typeface="B Nazanin" panose="00000400000000000000" pitchFamily="2" charset="-78"/>
              </a:defRPr>
            </a:lvl1pPr>
            <a:lvl2pPr algn="r" rtl="1">
              <a:defRPr sz="2000">
                <a:latin typeface="+mn-lt"/>
                <a:cs typeface="B Nazanin" panose="00000400000000000000" pitchFamily="2" charset="-78"/>
              </a:defRPr>
            </a:lvl2pPr>
            <a:lvl3pPr algn="r" rtl="1">
              <a:defRPr sz="1800">
                <a:latin typeface="+mn-lt"/>
                <a:cs typeface="B Nazanin" panose="00000400000000000000" pitchFamily="2" charset="-78"/>
              </a:defRPr>
            </a:lvl3pPr>
            <a:lvl4pPr algn="r" rtl="1">
              <a:defRPr sz="1600">
                <a:latin typeface="+mn-lt"/>
                <a:cs typeface="B Nazanin" panose="00000400000000000000" pitchFamily="2" charset="-78"/>
              </a:defRPr>
            </a:lvl4pPr>
            <a:lvl5pPr algn="r" rtl="1">
              <a:defRPr sz="1600">
                <a:latin typeface="+mn-lt"/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52A93-2B5D-4202-A261-63F238E04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237" y="6356350"/>
            <a:ext cx="2743200" cy="365125"/>
          </a:xfrm>
        </p:spPr>
        <p:txBody>
          <a:bodyPr/>
          <a:lstStyle/>
          <a:p>
            <a:fld id="{20B52FED-E7FA-43C1-83AE-12C24397FE94}" type="datetime1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53429-2ECB-40C1-B306-7BED1DC0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637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8677C-5920-4300-9B51-8B3E85DD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2416" y="6360756"/>
            <a:ext cx="828869" cy="365125"/>
          </a:xfrm>
        </p:spPr>
        <p:txBody>
          <a:bodyPr/>
          <a:lstStyle>
            <a:lvl1pPr algn="ctr">
              <a:defRPr sz="2000" b="1">
                <a:cs typeface="B Titr" panose="00000700000000000000" pitchFamily="2" charset="-78"/>
              </a:defRPr>
            </a:lvl1pPr>
          </a:lstStyle>
          <a:p>
            <a:fld id="{9D2E246C-BC32-4909-9E33-5AEDFD363B1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A45639-5E1F-492A-B4CB-6598BFE6EA0E}"/>
              </a:ext>
            </a:extLst>
          </p:cNvPr>
          <p:cNvGrpSpPr/>
          <p:nvPr userDrawn="1"/>
        </p:nvGrpSpPr>
        <p:grpSpPr>
          <a:xfrm>
            <a:off x="577502" y="111968"/>
            <a:ext cx="10616648" cy="697469"/>
            <a:chOff x="577502" y="111968"/>
            <a:chExt cx="10616648" cy="6974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E55F61-E724-494B-82ED-95CBFD40BDCB}"/>
                </a:ext>
              </a:extLst>
            </p:cNvPr>
            <p:cNvSpPr txBox="1"/>
            <p:nvPr userDrawn="1"/>
          </p:nvSpPr>
          <p:spPr>
            <a:xfrm>
              <a:off x="4102100" y="226407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2E47"/>
                  </a:solidFill>
                </a:rPr>
                <a:t>pardWeb.ir</a:t>
              </a:r>
              <a:endParaRPr lang="en-GB" dirty="0">
                <a:solidFill>
                  <a:srgbClr val="002E47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F7F32AD-25E7-4E0E-A737-F83363919DAD}"/>
                </a:ext>
              </a:extLst>
            </p:cNvPr>
            <p:cNvSpPr/>
            <p:nvPr userDrawn="1"/>
          </p:nvSpPr>
          <p:spPr>
            <a:xfrm>
              <a:off x="577502" y="111968"/>
              <a:ext cx="10616648" cy="697469"/>
            </a:xfrm>
            <a:prstGeom prst="roundRect">
              <a:avLst>
                <a:gd name="adj" fmla="val 50000"/>
              </a:avLst>
            </a:prstGeom>
            <a:solidFill>
              <a:srgbClr val="002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CBE732-D0AF-44BD-BB62-9CC0D817ED50}"/>
              </a:ext>
            </a:extLst>
          </p:cNvPr>
          <p:cNvSpPr/>
          <p:nvPr userDrawn="1"/>
        </p:nvSpPr>
        <p:spPr>
          <a:xfrm rot="5400000">
            <a:off x="8889176" y="3218196"/>
            <a:ext cx="5459422" cy="641904"/>
          </a:xfrm>
          <a:prstGeom prst="roundRect">
            <a:avLst>
              <a:gd name="adj" fmla="val 50000"/>
            </a:avLst>
          </a:prstGeom>
          <a:solidFill>
            <a:srgbClr val="002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D19063-4422-4485-B7BB-C7254D65A0F1}"/>
              </a:ext>
            </a:extLst>
          </p:cNvPr>
          <p:cNvCxnSpPr/>
          <p:nvPr userDrawn="1"/>
        </p:nvCxnSpPr>
        <p:spPr>
          <a:xfrm flipH="1">
            <a:off x="11194150" y="6734037"/>
            <a:ext cx="64190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36616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51618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FBCF8-F1A9-417A-9B4B-B41451AB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22E37-06C3-4A00-BE1E-D42CC772E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5C63B-23CC-41DA-8F49-9E37D2F7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7E41-8BF2-485A-9459-4FA101D03D8A}" type="datetime1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110C0-B582-4B3D-AD6B-440C4DAE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8232B-F578-4356-A6D7-FDC6B1D6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246C-BC32-4909-9E33-5AEDFD363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50186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26B5E-A656-445E-9344-6D2E838C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97B9A-EFDF-42B8-8C0F-2F29CE300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C5E9C-C3E7-4C87-B5A4-4531EE13C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889A1-829E-4124-A9AE-94EC75FF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ECAA-99BB-4A4A-B314-704763C81568}" type="datetime1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657EB-0FA0-42B1-AAEA-12CB6749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051FF-A567-446A-8583-D2491E88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246C-BC32-4909-9E33-5AEDFD363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2355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FB4A-1782-4DB2-8A32-B5C07652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D4128-B4B1-4A4D-B7D5-F34045364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A36FA-9AFB-4CC1-AB20-B7D2FCEEF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226E3-054E-482F-BCF0-562994345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386D52-7D1F-4357-9405-0CE5DAC11B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4D42B4-93D7-4357-B58E-FE8387697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2839-2F89-475D-A2D2-63523B495C56}" type="datetime1">
              <a:rPr lang="en-GB" smtClean="0"/>
              <a:t>13/12/2024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EC2A8-A664-44C9-8445-16C445A8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80728-6B3D-47E9-889E-3AE21720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246C-BC32-4909-9E33-5AEDFD363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1942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3509-BDD1-47BC-8273-47AB908E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D3809-E32C-419B-847A-C0C8F800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C804-8085-41F7-B8C0-B3E4B6EA5383}" type="datetime1">
              <a:rPr lang="en-GB" smtClean="0"/>
              <a:t>13/12/2024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AE2C2-14DA-4B69-9894-7F1ACBE5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A4F23-D891-4DFA-92C6-88C9D4B4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246C-BC32-4909-9E33-5AEDFD363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02039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47B4-669D-4D93-B594-FAD386ED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6A306-6164-4E67-8C1F-D9DB7610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493D5-1CC0-4557-A4C8-07F06DDB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9195E-EA2E-402C-A719-EE34CFF2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01F7-26BB-4CAD-841D-64339AA0950F}" type="datetime1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F472-9FDB-4244-9AD2-81A13E94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5A833-7381-4ED0-8B9B-884BEA92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246C-BC32-4909-9E33-5AEDFD363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7016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8CA3-9292-4E0D-9822-EBC6C1EC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227B2-0400-441A-A548-A2052EAF8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31401-2F64-42BB-ABB7-63EDDBC56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9F391-0FE3-4846-AA67-526E8635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4EE3-5CBE-4AD9-913A-749A4C1C3DA0}" type="datetime1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BFEFB-3EF6-4224-9035-F7CA61F7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9DB93-FA72-4F29-9185-EE226F46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246C-BC32-4909-9E33-5AEDFD363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53672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4242D-F84E-4ED6-8975-F2FC835E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E1F10-1C74-4323-B105-B02E90FA0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3400-530E-449C-85DF-A81F38589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1A4F1-7A47-4BC4-9A52-B3C745AB51AB}" type="datetime1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1F57D-6107-4FF3-AE4E-8BE6BF654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5B900-95A3-4C25-9645-59BB3A503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E246C-BC32-4909-9E33-5AEDFD363B1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BDF35-26D1-42FA-A15D-7CBA3CBEA43C}"/>
              </a:ext>
            </a:extLst>
          </p:cNvPr>
          <p:cNvSpPr txBox="1"/>
          <p:nvPr userDrawn="1"/>
        </p:nvSpPr>
        <p:spPr>
          <a:xfrm>
            <a:off x="3314700" y="6858000"/>
            <a:ext cx="177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6E6E6"/>
                </a:solidFill>
              </a:rPr>
              <a:t>Pardweb.ir</a:t>
            </a:r>
            <a:endParaRPr lang="en-GB" dirty="0">
              <a:solidFill>
                <a:srgbClr val="E6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1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66559C-829B-45A2-B580-19FF4E762911}"/>
              </a:ext>
            </a:extLst>
          </p:cNvPr>
          <p:cNvSpPr/>
          <p:nvPr/>
        </p:nvSpPr>
        <p:spPr>
          <a:xfrm>
            <a:off x="117744" y="2334037"/>
            <a:ext cx="6284843" cy="1663700"/>
          </a:xfrm>
          <a:prstGeom prst="roundRect">
            <a:avLst>
              <a:gd name="adj" fmla="val 50000"/>
            </a:avLst>
          </a:prstGeom>
          <a:solidFill>
            <a:srgbClr val="002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20000"/>
              </a:lnSpc>
            </a:pPr>
            <a:r>
              <a:rPr lang="fa-IR" sz="3200" dirty="0">
                <a:cs typeface="B Titr" panose="00000700000000000000" pitchFamily="2" charset="-78"/>
              </a:rPr>
              <a:t>محل قرار گیری عنوان</a:t>
            </a:r>
            <a:endParaRPr lang="en-GB" sz="3200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7E9527-F970-4B00-B6DC-3DB36AC4CF81}"/>
              </a:ext>
            </a:extLst>
          </p:cNvPr>
          <p:cNvSpPr/>
          <p:nvPr/>
        </p:nvSpPr>
        <p:spPr>
          <a:xfrm>
            <a:off x="1287339" y="4302537"/>
            <a:ext cx="4238300" cy="954157"/>
          </a:xfrm>
          <a:prstGeom prst="roundRect">
            <a:avLst>
              <a:gd name="adj" fmla="val 23984"/>
            </a:avLst>
          </a:prstGeom>
          <a:noFill/>
          <a:ln>
            <a:solidFill>
              <a:srgbClr val="002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rgbClr val="002E47"/>
                </a:solidFill>
                <a:cs typeface="B Nazanin" panose="00000400000000000000" pitchFamily="2" charset="-78"/>
              </a:rPr>
              <a:t>مدرس/ ارایه دهنده</a:t>
            </a:r>
            <a:endParaRPr lang="en-GB" sz="3200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1DA803-1034-4C30-8340-EB006838A4FC}"/>
              </a:ext>
            </a:extLst>
          </p:cNvPr>
          <p:cNvSpPr/>
          <p:nvPr/>
        </p:nvSpPr>
        <p:spPr>
          <a:xfrm>
            <a:off x="773357" y="5866294"/>
            <a:ext cx="1664065" cy="629479"/>
          </a:xfrm>
          <a:prstGeom prst="roundRect">
            <a:avLst>
              <a:gd name="adj" fmla="val 23984"/>
            </a:avLst>
          </a:prstGeom>
          <a:solidFill>
            <a:srgbClr val="002E47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B Nazanin" panose="00000400000000000000" pitchFamily="2" charset="-78"/>
              </a:rPr>
              <a:t>شماره ارایه</a:t>
            </a:r>
            <a:endParaRPr lang="en-GB" sz="2400" dirty="0">
              <a:cs typeface="B Nazanin" panose="000004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3D3B2B-33B4-41B2-8486-153AAA474571}"/>
              </a:ext>
            </a:extLst>
          </p:cNvPr>
          <p:cNvSpPr/>
          <p:nvPr/>
        </p:nvSpPr>
        <p:spPr>
          <a:xfrm>
            <a:off x="3100491" y="5866293"/>
            <a:ext cx="2631142" cy="629479"/>
          </a:xfrm>
          <a:prstGeom prst="roundRect">
            <a:avLst>
              <a:gd name="adj" fmla="val 23984"/>
            </a:avLst>
          </a:prstGeom>
          <a:solidFill>
            <a:srgbClr val="002E47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ماه . سال ارایه</a:t>
            </a:r>
            <a:endParaRPr lang="en-GB" sz="24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BBBA8B-C872-4EAC-97B6-E23CB6CC888B}"/>
              </a:ext>
            </a:extLst>
          </p:cNvPr>
          <p:cNvGrpSpPr/>
          <p:nvPr/>
        </p:nvGrpSpPr>
        <p:grpSpPr>
          <a:xfrm>
            <a:off x="6519485" y="0"/>
            <a:ext cx="5848529" cy="6858001"/>
            <a:chOff x="6519485" y="0"/>
            <a:chExt cx="5848529" cy="68580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0BEA58-AF4E-4592-8EC1-85F7665D38CC}"/>
                </a:ext>
              </a:extLst>
            </p:cNvPr>
            <p:cNvSpPr/>
            <p:nvPr/>
          </p:nvSpPr>
          <p:spPr>
            <a:xfrm>
              <a:off x="6519485" y="1"/>
              <a:ext cx="5672515" cy="6858000"/>
            </a:xfrm>
            <a:prstGeom prst="rect">
              <a:avLst/>
            </a:prstGeom>
            <a:solidFill>
              <a:srgbClr val="002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CB451A-A21F-4015-A1A5-3E4E16A86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25716" y="0"/>
              <a:ext cx="5842298" cy="560069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169BDE1-E119-BD79-E316-9576905A8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714" y1="17391" x2="25714" y2="17391"/>
                        <a14:foregroundMark x1="22857" y1="84472" x2="22857" y2="84472"/>
                        <a14:foregroundMark x1="60816" y1="29814" x2="60816" y2="29814"/>
                        <a14:foregroundMark x1="84490" y1="62733" x2="84490" y2="62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4" y="235907"/>
            <a:ext cx="1909991" cy="1640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669958-1E78-2994-B5CB-CAED391F7A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21" y="-980153"/>
            <a:ext cx="4387235" cy="438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47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E461D1-0D10-4460-92B6-4BE28FFAA0AD}"/>
              </a:ext>
            </a:extLst>
          </p:cNvPr>
          <p:cNvSpPr/>
          <p:nvPr/>
        </p:nvSpPr>
        <p:spPr>
          <a:xfrm>
            <a:off x="1168400" y="2311029"/>
            <a:ext cx="7513350" cy="2529577"/>
          </a:xfrm>
          <a:prstGeom prst="roundRect">
            <a:avLst>
              <a:gd name="adj" fmla="val 15268"/>
            </a:avLst>
          </a:prstGeom>
          <a:solidFill>
            <a:srgbClr val="002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20000"/>
              </a:lnSpc>
            </a:pPr>
            <a:r>
              <a:rPr lang="fa-IR" sz="4000" dirty="0">
                <a:solidFill>
                  <a:srgbClr val="FFC000"/>
                </a:solidFill>
                <a:cs typeface="B Titr" panose="00000700000000000000" pitchFamily="2" charset="-78"/>
              </a:rPr>
              <a:t>فصل 04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فصل چهارم را تایپ کنید- بحث</a:t>
            </a:r>
            <a:endParaRPr lang="en-GB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C6F4DE-790E-4489-BDBC-8F3BB8E5FD01}"/>
              </a:ext>
            </a:extLst>
          </p:cNvPr>
          <p:cNvGrpSpPr/>
          <p:nvPr/>
        </p:nvGrpSpPr>
        <p:grpSpPr>
          <a:xfrm>
            <a:off x="7716025" y="1488600"/>
            <a:ext cx="3880800" cy="3880800"/>
            <a:chOff x="3232925" y="2375495"/>
            <a:chExt cx="1878496" cy="182271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F7CBE9-C07D-4896-9FD7-5B4B0D374FAA}"/>
                </a:ext>
              </a:extLst>
            </p:cNvPr>
            <p:cNvGrpSpPr/>
            <p:nvPr/>
          </p:nvGrpSpPr>
          <p:grpSpPr>
            <a:xfrm>
              <a:off x="3232925" y="2375495"/>
              <a:ext cx="1878496" cy="1822715"/>
              <a:chOff x="8835887" y="948072"/>
              <a:chExt cx="2454965" cy="241520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5EE4400-F9BC-4A61-A7DD-D87F03804C86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2F19BD8-4BFB-40F9-BAE5-3EBCAE12B005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11" name="Google Shape;1484;p44">
              <a:extLst>
                <a:ext uri="{FF2B5EF4-FFF2-40B4-BE49-F238E27FC236}">
                  <a16:creationId xmlns:a16="http://schemas.microsoft.com/office/drawing/2014/main" id="{1C49C52D-2C1B-4FBC-BA8A-FE78205A020F}"/>
                </a:ext>
              </a:extLst>
            </p:cNvPr>
            <p:cNvSpPr/>
            <p:nvPr/>
          </p:nvSpPr>
          <p:spPr>
            <a:xfrm>
              <a:off x="3716630" y="2790489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208768" h="187827" extrusionOk="0">
                  <a:moveTo>
                    <a:pt x="59042" y="48368"/>
                  </a:moveTo>
                  <a:cubicBezTo>
                    <a:pt x="59670" y="48368"/>
                    <a:pt x="60298" y="48458"/>
                    <a:pt x="60901" y="48637"/>
                  </a:cubicBezTo>
                  <a:lnTo>
                    <a:pt x="85399" y="55553"/>
                  </a:lnTo>
                  <a:lnTo>
                    <a:pt x="60901" y="62501"/>
                  </a:lnTo>
                  <a:cubicBezTo>
                    <a:pt x="60298" y="62664"/>
                    <a:pt x="59670" y="62745"/>
                    <a:pt x="59042" y="62745"/>
                  </a:cubicBezTo>
                  <a:cubicBezTo>
                    <a:pt x="58414" y="62745"/>
                    <a:pt x="57786" y="62664"/>
                    <a:pt x="57183" y="62501"/>
                  </a:cubicBezTo>
                  <a:lnTo>
                    <a:pt x="32685" y="55553"/>
                  </a:lnTo>
                  <a:lnTo>
                    <a:pt x="57183" y="48637"/>
                  </a:lnTo>
                  <a:cubicBezTo>
                    <a:pt x="57786" y="48458"/>
                    <a:pt x="58414" y="48368"/>
                    <a:pt x="59042" y="48368"/>
                  </a:cubicBezTo>
                  <a:close/>
                  <a:moveTo>
                    <a:pt x="40873" y="64654"/>
                  </a:moveTo>
                  <a:lnTo>
                    <a:pt x="55421" y="68796"/>
                  </a:lnTo>
                  <a:cubicBezTo>
                    <a:pt x="55519" y="68829"/>
                    <a:pt x="55649" y="68829"/>
                    <a:pt x="55780" y="68862"/>
                  </a:cubicBezTo>
                  <a:lnTo>
                    <a:pt x="55780" y="75646"/>
                  </a:lnTo>
                  <a:lnTo>
                    <a:pt x="39079" y="70851"/>
                  </a:lnTo>
                  <a:cubicBezTo>
                    <a:pt x="39013" y="70786"/>
                    <a:pt x="38948" y="70721"/>
                    <a:pt x="38883" y="70656"/>
                  </a:cubicBezTo>
                  <a:cubicBezTo>
                    <a:pt x="38883" y="70623"/>
                    <a:pt x="38883" y="70590"/>
                    <a:pt x="38883" y="70558"/>
                  </a:cubicBezTo>
                  <a:lnTo>
                    <a:pt x="40873" y="64654"/>
                  </a:lnTo>
                  <a:close/>
                  <a:moveTo>
                    <a:pt x="77244" y="64654"/>
                  </a:moveTo>
                  <a:lnTo>
                    <a:pt x="79201" y="70558"/>
                  </a:lnTo>
                  <a:cubicBezTo>
                    <a:pt x="79201" y="70590"/>
                    <a:pt x="79201" y="70623"/>
                    <a:pt x="79201" y="70656"/>
                  </a:cubicBezTo>
                  <a:cubicBezTo>
                    <a:pt x="79136" y="70721"/>
                    <a:pt x="79103" y="70786"/>
                    <a:pt x="79038" y="70851"/>
                  </a:cubicBezTo>
                  <a:lnTo>
                    <a:pt x="62304" y="75646"/>
                  </a:lnTo>
                  <a:lnTo>
                    <a:pt x="62304" y="68862"/>
                  </a:lnTo>
                  <a:cubicBezTo>
                    <a:pt x="62434" y="68829"/>
                    <a:pt x="62565" y="68829"/>
                    <a:pt x="62695" y="68796"/>
                  </a:cubicBezTo>
                  <a:lnTo>
                    <a:pt x="77244" y="64654"/>
                  </a:lnTo>
                  <a:close/>
                  <a:moveTo>
                    <a:pt x="37611" y="77245"/>
                  </a:moveTo>
                  <a:lnTo>
                    <a:pt x="58161" y="83116"/>
                  </a:lnTo>
                  <a:lnTo>
                    <a:pt x="58194" y="83116"/>
                  </a:lnTo>
                  <a:cubicBezTo>
                    <a:pt x="47919" y="87096"/>
                    <a:pt x="35262" y="87161"/>
                    <a:pt x="35066" y="87161"/>
                  </a:cubicBezTo>
                  <a:cubicBezTo>
                    <a:pt x="34871" y="87161"/>
                    <a:pt x="34642" y="87194"/>
                    <a:pt x="34447" y="87226"/>
                  </a:cubicBezTo>
                  <a:cubicBezTo>
                    <a:pt x="34642" y="83671"/>
                    <a:pt x="35686" y="80278"/>
                    <a:pt x="37611" y="77245"/>
                  </a:cubicBezTo>
                  <a:close/>
                  <a:moveTo>
                    <a:pt x="80506" y="77245"/>
                  </a:moveTo>
                  <a:cubicBezTo>
                    <a:pt x="82593" y="80605"/>
                    <a:pt x="83670" y="84356"/>
                    <a:pt x="83670" y="88270"/>
                  </a:cubicBezTo>
                  <a:cubicBezTo>
                    <a:pt x="83670" y="88923"/>
                    <a:pt x="83637" y="89543"/>
                    <a:pt x="83572" y="90195"/>
                  </a:cubicBezTo>
                  <a:lnTo>
                    <a:pt x="73362" y="79267"/>
                  </a:lnTo>
                  <a:lnTo>
                    <a:pt x="80506" y="77245"/>
                  </a:lnTo>
                  <a:close/>
                  <a:moveTo>
                    <a:pt x="118541" y="76266"/>
                  </a:moveTo>
                  <a:lnTo>
                    <a:pt x="118541" y="104580"/>
                  </a:lnTo>
                  <a:lnTo>
                    <a:pt x="107646" y="104580"/>
                  </a:lnTo>
                  <a:lnTo>
                    <a:pt x="107646" y="76266"/>
                  </a:lnTo>
                  <a:close/>
                  <a:moveTo>
                    <a:pt x="149921" y="48376"/>
                  </a:moveTo>
                  <a:lnTo>
                    <a:pt x="149921" y="104580"/>
                  </a:lnTo>
                  <a:lnTo>
                    <a:pt x="139026" y="104580"/>
                  </a:lnTo>
                  <a:lnTo>
                    <a:pt x="139026" y="48376"/>
                  </a:lnTo>
                  <a:close/>
                  <a:moveTo>
                    <a:pt x="181301" y="20486"/>
                  </a:moveTo>
                  <a:lnTo>
                    <a:pt x="181301" y="104580"/>
                  </a:lnTo>
                  <a:lnTo>
                    <a:pt x="170406" y="104580"/>
                  </a:lnTo>
                  <a:lnTo>
                    <a:pt x="170406" y="20486"/>
                  </a:lnTo>
                  <a:close/>
                  <a:moveTo>
                    <a:pt x="198524" y="6525"/>
                  </a:moveTo>
                  <a:cubicBezTo>
                    <a:pt x="200580" y="6525"/>
                    <a:pt x="202243" y="8189"/>
                    <a:pt x="202243" y="10244"/>
                  </a:cubicBezTo>
                  <a:lnTo>
                    <a:pt x="202243" y="114823"/>
                  </a:lnTo>
                  <a:cubicBezTo>
                    <a:pt x="202243" y="116878"/>
                    <a:pt x="200580" y="118542"/>
                    <a:pt x="198524" y="118542"/>
                  </a:cubicBezTo>
                  <a:lnTo>
                    <a:pt x="79560" y="118542"/>
                  </a:lnTo>
                  <a:cubicBezTo>
                    <a:pt x="81811" y="116878"/>
                    <a:pt x="83311" y="114366"/>
                    <a:pt x="83670" y="111528"/>
                  </a:cubicBezTo>
                  <a:lnTo>
                    <a:pt x="83735" y="111137"/>
                  </a:lnTo>
                  <a:lnTo>
                    <a:pt x="191544" y="111137"/>
                  </a:lnTo>
                  <a:cubicBezTo>
                    <a:pt x="193371" y="111137"/>
                    <a:pt x="194806" y="109669"/>
                    <a:pt x="194806" y="107875"/>
                  </a:cubicBezTo>
                  <a:cubicBezTo>
                    <a:pt x="194806" y="106048"/>
                    <a:pt x="193371" y="104580"/>
                    <a:pt x="191544" y="104580"/>
                  </a:cubicBezTo>
                  <a:lnTo>
                    <a:pt x="187858" y="104580"/>
                  </a:lnTo>
                  <a:lnTo>
                    <a:pt x="187858" y="17192"/>
                  </a:lnTo>
                  <a:cubicBezTo>
                    <a:pt x="187858" y="15398"/>
                    <a:pt x="186390" y="13930"/>
                    <a:pt x="184563" y="13930"/>
                  </a:cubicBezTo>
                  <a:lnTo>
                    <a:pt x="167144" y="13930"/>
                  </a:lnTo>
                  <a:cubicBezTo>
                    <a:pt x="165350" y="13930"/>
                    <a:pt x="163882" y="15398"/>
                    <a:pt x="163882" y="17192"/>
                  </a:cubicBezTo>
                  <a:lnTo>
                    <a:pt x="163882" y="104580"/>
                  </a:lnTo>
                  <a:lnTo>
                    <a:pt x="156477" y="104580"/>
                  </a:lnTo>
                  <a:lnTo>
                    <a:pt x="156477" y="45114"/>
                  </a:lnTo>
                  <a:cubicBezTo>
                    <a:pt x="156477" y="43288"/>
                    <a:pt x="155010" y="41820"/>
                    <a:pt x="153183" y="41820"/>
                  </a:cubicBezTo>
                  <a:lnTo>
                    <a:pt x="135764" y="41820"/>
                  </a:lnTo>
                  <a:cubicBezTo>
                    <a:pt x="133970" y="41820"/>
                    <a:pt x="132502" y="43288"/>
                    <a:pt x="132502" y="45114"/>
                  </a:cubicBezTo>
                  <a:lnTo>
                    <a:pt x="132502" y="104580"/>
                  </a:lnTo>
                  <a:lnTo>
                    <a:pt x="125097" y="104580"/>
                  </a:lnTo>
                  <a:lnTo>
                    <a:pt x="125097" y="73004"/>
                  </a:lnTo>
                  <a:cubicBezTo>
                    <a:pt x="125097" y="71178"/>
                    <a:pt x="123629" y="69710"/>
                    <a:pt x="121803" y="69710"/>
                  </a:cubicBezTo>
                  <a:lnTo>
                    <a:pt x="104384" y="69710"/>
                  </a:lnTo>
                  <a:cubicBezTo>
                    <a:pt x="102589" y="69710"/>
                    <a:pt x="101122" y="71178"/>
                    <a:pt x="101122" y="73004"/>
                  </a:cubicBezTo>
                  <a:lnTo>
                    <a:pt x="101122" y="104580"/>
                  </a:lnTo>
                  <a:lnTo>
                    <a:pt x="84779" y="104580"/>
                  </a:lnTo>
                  <a:cubicBezTo>
                    <a:pt x="88335" y="99753"/>
                    <a:pt x="90227" y="94142"/>
                    <a:pt x="90227" y="88270"/>
                  </a:cubicBezTo>
                  <a:cubicBezTo>
                    <a:pt x="90227" y="82725"/>
                    <a:pt x="88563" y="77408"/>
                    <a:pt x="85399" y="72776"/>
                  </a:cubicBezTo>
                  <a:cubicBezTo>
                    <a:pt x="85855" y="71406"/>
                    <a:pt x="85855" y="69905"/>
                    <a:pt x="85399" y="68503"/>
                  </a:cubicBezTo>
                  <a:lnTo>
                    <a:pt x="83539" y="62892"/>
                  </a:lnTo>
                  <a:lnTo>
                    <a:pt x="90651" y="60870"/>
                  </a:lnTo>
                  <a:lnTo>
                    <a:pt x="90651" y="76495"/>
                  </a:lnTo>
                  <a:cubicBezTo>
                    <a:pt x="90651" y="78289"/>
                    <a:pt x="92119" y="79757"/>
                    <a:pt x="93913" y="79757"/>
                  </a:cubicBezTo>
                  <a:cubicBezTo>
                    <a:pt x="95707" y="79757"/>
                    <a:pt x="97175" y="78289"/>
                    <a:pt x="97175" y="76495"/>
                  </a:cubicBezTo>
                  <a:lnTo>
                    <a:pt x="97175" y="55553"/>
                  </a:lnTo>
                  <a:cubicBezTo>
                    <a:pt x="97175" y="55422"/>
                    <a:pt x="97175" y="55324"/>
                    <a:pt x="97175" y="55194"/>
                  </a:cubicBezTo>
                  <a:cubicBezTo>
                    <a:pt x="97011" y="53269"/>
                    <a:pt x="95739" y="51703"/>
                    <a:pt x="93880" y="51149"/>
                  </a:cubicBezTo>
                  <a:lnTo>
                    <a:pt x="62695" y="42342"/>
                  </a:lnTo>
                  <a:cubicBezTo>
                    <a:pt x="62565" y="42309"/>
                    <a:pt x="62434" y="42276"/>
                    <a:pt x="62337" y="42244"/>
                  </a:cubicBezTo>
                  <a:lnTo>
                    <a:pt x="62337" y="10244"/>
                  </a:lnTo>
                  <a:cubicBezTo>
                    <a:pt x="62337" y="8189"/>
                    <a:pt x="64000" y="6525"/>
                    <a:pt x="66023" y="6525"/>
                  </a:cubicBezTo>
                  <a:close/>
                  <a:moveTo>
                    <a:pt x="69285" y="84486"/>
                  </a:moveTo>
                  <a:lnTo>
                    <a:pt x="79136" y="95023"/>
                  </a:lnTo>
                  <a:lnTo>
                    <a:pt x="77179" y="110713"/>
                  </a:lnTo>
                  <a:cubicBezTo>
                    <a:pt x="77048" y="111952"/>
                    <a:pt x="76265" y="113029"/>
                    <a:pt x="75156" y="113583"/>
                  </a:cubicBezTo>
                  <a:lnTo>
                    <a:pt x="63837" y="119259"/>
                  </a:lnTo>
                  <a:cubicBezTo>
                    <a:pt x="62337" y="120009"/>
                    <a:pt x="60697" y="120385"/>
                    <a:pt x="59058" y="120385"/>
                  </a:cubicBezTo>
                  <a:cubicBezTo>
                    <a:pt x="57419" y="120385"/>
                    <a:pt x="55780" y="120009"/>
                    <a:pt x="54279" y="119259"/>
                  </a:cubicBezTo>
                  <a:lnTo>
                    <a:pt x="42928" y="113583"/>
                  </a:lnTo>
                  <a:cubicBezTo>
                    <a:pt x="41819" y="113029"/>
                    <a:pt x="41068" y="111952"/>
                    <a:pt x="40905" y="110713"/>
                  </a:cubicBezTo>
                  <a:lnTo>
                    <a:pt x="38752" y="93555"/>
                  </a:lnTo>
                  <a:cubicBezTo>
                    <a:pt x="45537" y="93131"/>
                    <a:pt x="60086" y="91434"/>
                    <a:pt x="69285" y="84486"/>
                  </a:cubicBezTo>
                  <a:close/>
                  <a:moveTo>
                    <a:pt x="66251" y="125326"/>
                  </a:moveTo>
                  <a:lnTo>
                    <a:pt x="66251" y="127251"/>
                  </a:lnTo>
                  <a:cubicBezTo>
                    <a:pt x="66251" y="129274"/>
                    <a:pt x="66838" y="131231"/>
                    <a:pt x="67915" y="132862"/>
                  </a:cubicBezTo>
                  <a:cubicBezTo>
                    <a:pt x="65435" y="134851"/>
                    <a:pt x="62304" y="135961"/>
                    <a:pt x="59042" y="135961"/>
                  </a:cubicBezTo>
                  <a:cubicBezTo>
                    <a:pt x="55813" y="135961"/>
                    <a:pt x="52681" y="134851"/>
                    <a:pt x="50169" y="132862"/>
                  </a:cubicBezTo>
                  <a:cubicBezTo>
                    <a:pt x="51246" y="131231"/>
                    <a:pt x="51866" y="129274"/>
                    <a:pt x="51866" y="127251"/>
                  </a:cubicBezTo>
                  <a:lnTo>
                    <a:pt x="51866" y="125326"/>
                  </a:lnTo>
                  <a:cubicBezTo>
                    <a:pt x="54116" y="126370"/>
                    <a:pt x="56595" y="126892"/>
                    <a:pt x="59042" y="126892"/>
                  </a:cubicBezTo>
                  <a:cubicBezTo>
                    <a:pt x="61521" y="126892"/>
                    <a:pt x="63968" y="126370"/>
                    <a:pt x="66251" y="125326"/>
                  </a:cubicBezTo>
                  <a:close/>
                  <a:moveTo>
                    <a:pt x="44918" y="136939"/>
                  </a:moveTo>
                  <a:cubicBezTo>
                    <a:pt x="47951" y="139744"/>
                    <a:pt x="51735" y="141604"/>
                    <a:pt x="55780" y="142256"/>
                  </a:cubicBezTo>
                  <a:lnTo>
                    <a:pt x="55780" y="153412"/>
                  </a:lnTo>
                  <a:lnTo>
                    <a:pt x="41623" y="153412"/>
                  </a:lnTo>
                  <a:cubicBezTo>
                    <a:pt x="37904" y="153412"/>
                    <a:pt x="34871" y="156446"/>
                    <a:pt x="34871" y="160165"/>
                  </a:cubicBezTo>
                  <a:lnTo>
                    <a:pt x="34871" y="181074"/>
                  </a:lnTo>
                  <a:cubicBezTo>
                    <a:pt x="34871" y="181139"/>
                    <a:pt x="34871" y="181237"/>
                    <a:pt x="34871" y="181302"/>
                  </a:cubicBezTo>
                  <a:lnTo>
                    <a:pt x="30924" y="181302"/>
                  </a:lnTo>
                  <a:lnTo>
                    <a:pt x="30924" y="144279"/>
                  </a:lnTo>
                  <a:cubicBezTo>
                    <a:pt x="30924" y="142680"/>
                    <a:pt x="31967" y="141245"/>
                    <a:pt x="33468" y="140756"/>
                  </a:cubicBezTo>
                  <a:lnTo>
                    <a:pt x="44852" y="136972"/>
                  </a:lnTo>
                  <a:cubicBezTo>
                    <a:pt x="44885" y="136939"/>
                    <a:pt x="44885" y="136939"/>
                    <a:pt x="44918" y="136939"/>
                  </a:cubicBezTo>
                  <a:close/>
                  <a:moveTo>
                    <a:pt x="76494" y="159936"/>
                  </a:moveTo>
                  <a:cubicBezTo>
                    <a:pt x="76624" y="159936"/>
                    <a:pt x="76722" y="160034"/>
                    <a:pt x="76722" y="160165"/>
                  </a:cubicBezTo>
                  <a:lnTo>
                    <a:pt x="76722" y="181074"/>
                  </a:lnTo>
                  <a:cubicBezTo>
                    <a:pt x="76722" y="181204"/>
                    <a:pt x="76624" y="181302"/>
                    <a:pt x="76494" y="181302"/>
                  </a:cubicBezTo>
                  <a:lnTo>
                    <a:pt x="41623" y="181302"/>
                  </a:lnTo>
                  <a:cubicBezTo>
                    <a:pt x="41492" y="181302"/>
                    <a:pt x="41395" y="181204"/>
                    <a:pt x="41395" y="181074"/>
                  </a:cubicBezTo>
                  <a:lnTo>
                    <a:pt x="41395" y="160165"/>
                  </a:lnTo>
                  <a:cubicBezTo>
                    <a:pt x="41395" y="160034"/>
                    <a:pt x="41492" y="159936"/>
                    <a:pt x="41623" y="159936"/>
                  </a:cubicBezTo>
                  <a:close/>
                  <a:moveTo>
                    <a:pt x="73166" y="136939"/>
                  </a:moveTo>
                  <a:cubicBezTo>
                    <a:pt x="73199" y="136939"/>
                    <a:pt x="73232" y="136939"/>
                    <a:pt x="73232" y="136972"/>
                  </a:cubicBezTo>
                  <a:lnTo>
                    <a:pt x="84616" y="140756"/>
                  </a:lnTo>
                  <a:cubicBezTo>
                    <a:pt x="86149" y="141245"/>
                    <a:pt x="87160" y="142680"/>
                    <a:pt x="87160" y="144279"/>
                  </a:cubicBezTo>
                  <a:lnTo>
                    <a:pt x="87160" y="181302"/>
                  </a:lnTo>
                  <a:lnTo>
                    <a:pt x="83246" y="181302"/>
                  </a:lnTo>
                  <a:cubicBezTo>
                    <a:pt x="83246" y="181237"/>
                    <a:pt x="83246" y="181172"/>
                    <a:pt x="83246" y="181074"/>
                  </a:cubicBezTo>
                  <a:lnTo>
                    <a:pt x="83246" y="160165"/>
                  </a:lnTo>
                  <a:cubicBezTo>
                    <a:pt x="83246" y="156446"/>
                    <a:pt x="80212" y="153412"/>
                    <a:pt x="76494" y="153412"/>
                  </a:cubicBezTo>
                  <a:lnTo>
                    <a:pt x="62337" y="153412"/>
                  </a:lnTo>
                  <a:lnTo>
                    <a:pt x="62304" y="142256"/>
                  </a:lnTo>
                  <a:cubicBezTo>
                    <a:pt x="66381" y="141604"/>
                    <a:pt x="70165" y="139744"/>
                    <a:pt x="73166" y="136939"/>
                  </a:cubicBezTo>
                  <a:close/>
                  <a:moveTo>
                    <a:pt x="66023" y="1"/>
                  </a:moveTo>
                  <a:cubicBezTo>
                    <a:pt x="60379" y="1"/>
                    <a:pt x="55780" y="4600"/>
                    <a:pt x="55780" y="10244"/>
                  </a:cubicBezTo>
                  <a:lnTo>
                    <a:pt x="55780" y="42244"/>
                  </a:lnTo>
                  <a:cubicBezTo>
                    <a:pt x="55649" y="42276"/>
                    <a:pt x="55519" y="42309"/>
                    <a:pt x="55421" y="42342"/>
                  </a:cubicBezTo>
                  <a:lnTo>
                    <a:pt x="24204" y="51149"/>
                  </a:lnTo>
                  <a:cubicBezTo>
                    <a:pt x="22247" y="51736"/>
                    <a:pt x="20909" y="53498"/>
                    <a:pt x="20909" y="55553"/>
                  </a:cubicBezTo>
                  <a:cubicBezTo>
                    <a:pt x="20909" y="57640"/>
                    <a:pt x="22247" y="59402"/>
                    <a:pt x="24204" y="59956"/>
                  </a:cubicBezTo>
                  <a:lnTo>
                    <a:pt x="34577" y="62892"/>
                  </a:lnTo>
                  <a:lnTo>
                    <a:pt x="32685" y="68503"/>
                  </a:lnTo>
                  <a:cubicBezTo>
                    <a:pt x="32228" y="69905"/>
                    <a:pt x="32261" y="71406"/>
                    <a:pt x="32685" y="72776"/>
                  </a:cubicBezTo>
                  <a:cubicBezTo>
                    <a:pt x="29554" y="77408"/>
                    <a:pt x="27890" y="82725"/>
                    <a:pt x="27890" y="88270"/>
                  </a:cubicBezTo>
                  <a:cubicBezTo>
                    <a:pt x="27890" y="94305"/>
                    <a:pt x="29847" y="100079"/>
                    <a:pt x="33598" y="104972"/>
                  </a:cubicBezTo>
                  <a:lnTo>
                    <a:pt x="34414" y="111528"/>
                  </a:lnTo>
                  <a:cubicBezTo>
                    <a:pt x="34838" y="114953"/>
                    <a:pt x="36926" y="117889"/>
                    <a:pt x="39992" y="119422"/>
                  </a:cubicBezTo>
                  <a:lnTo>
                    <a:pt x="45309" y="122097"/>
                  </a:lnTo>
                  <a:lnTo>
                    <a:pt x="45309" y="127251"/>
                  </a:lnTo>
                  <a:cubicBezTo>
                    <a:pt x="45309" y="128849"/>
                    <a:pt x="44298" y="130252"/>
                    <a:pt x="42797" y="130741"/>
                  </a:cubicBezTo>
                  <a:lnTo>
                    <a:pt x="31413" y="134558"/>
                  </a:lnTo>
                  <a:cubicBezTo>
                    <a:pt x="27205" y="135961"/>
                    <a:pt x="24400" y="139842"/>
                    <a:pt x="24400" y="144279"/>
                  </a:cubicBezTo>
                  <a:lnTo>
                    <a:pt x="24400" y="181302"/>
                  </a:lnTo>
                  <a:lnTo>
                    <a:pt x="3262" y="181302"/>
                  </a:lnTo>
                  <a:cubicBezTo>
                    <a:pt x="1468" y="181302"/>
                    <a:pt x="0" y="182770"/>
                    <a:pt x="0" y="184564"/>
                  </a:cubicBezTo>
                  <a:cubicBezTo>
                    <a:pt x="0" y="186358"/>
                    <a:pt x="1468" y="187826"/>
                    <a:pt x="3262" y="187826"/>
                  </a:cubicBezTo>
                  <a:lnTo>
                    <a:pt x="114855" y="187826"/>
                  </a:lnTo>
                  <a:cubicBezTo>
                    <a:pt x="116649" y="187826"/>
                    <a:pt x="118117" y="186358"/>
                    <a:pt x="118117" y="184564"/>
                  </a:cubicBezTo>
                  <a:cubicBezTo>
                    <a:pt x="118117" y="182770"/>
                    <a:pt x="116649" y="181302"/>
                    <a:pt x="114855" y="181302"/>
                  </a:cubicBezTo>
                  <a:lnTo>
                    <a:pt x="93684" y="181302"/>
                  </a:lnTo>
                  <a:lnTo>
                    <a:pt x="93684" y="144279"/>
                  </a:lnTo>
                  <a:cubicBezTo>
                    <a:pt x="93684" y="139842"/>
                    <a:pt x="90879" y="135961"/>
                    <a:pt x="86704" y="134558"/>
                  </a:cubicBezTo>
                  <a:lnTo>
                    <a:pt x="75319" y="130741"/>
                  </a:lnTo>
                  <a:cubicBezTo>
                    <a:pt x="73786" y="130252"/>
                    <a:pt x="72775" y="128849"/>
                    <a:pt x="72775" y="127251"/>
                  </a:cubicBezTo>
                  <a:lnTo>
                    <a:pt x="72775" y="125066"/>
                  </a:lnTo>
                  <a:lnTo>
                    <a:pt x="198524" y="125066"/>
                  </a:lnTo>
                  <a:cubicBezTo>
                    <a:pt x="204168" y="125066"/>
                    <a:pt x="208767" y="120466"/>
                    <a:pt x="208767" y="114823"/>
                  </a:cubicBezTo>
                  <a:lnTo>
                    <a:pt x="208767" y="10244"/>
                  </a:lnTo>
                  <a:cubicBezTo>
                    <a:pt x="208767" y="4600"/>
                    <a:pt x="204168" y="1"/>
                    <a:pt x="19852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3150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DD16DF3-4CC0-46BF-A087-36F05053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عنوان اسلاید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D1EFC2-A90B-45C9-B21E-FB70EB19E8FB}"/>
              </a:ext>
            </a:extLst>
          </p:cNvPr>
          <p:cNvSpPr/>
          <p:nvPr/>
        </p:nvSpPr>
        <p:spPr>
          <a:xfrm>
            <a:off x="9203635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اول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7D814B-674C-4B25-A250-F9DC868ED3A5}"/>
              </a:ext>
            </a:extLst>
          </p:cNvPr>
          <p:cNvSpPr/>
          <p:nvPr/>
        </p:nvSpPr>
        <p:spPr>
          <a:xfrm>
            <a:off x="7099852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دوم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958B3C-1995-414D-919C-B042AFBE46C5}"/>
              </a:ext>
            </a:extLst>
          </p:cNvPr>
          <p:cNvSpPr/>
          <p:nvPr/>
        </p:nvSpPr>
        <p:spPr>
          <a:xfrm>
            <a:off x="4996069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سوم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0D4EC3-EE48-4C02-8920-89F031862F18}"/>
              </a:ext>
            </a:extLst>
          </p:cNvPr>
          <p:cNvSpPr/>
          <p:nvPr/>
        </p:nvSpPr>
        <p:spPr>
          <a:xfrm>
            <a:off x="2892286" y="218661"/>
            <a:ext cx="1699591" cy="4623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بخش چهارم</a:t>
            </a:r>
            <a:endParaRPr lang="en-GB" dirty="0">
              <a:cs typeface="B Nazanin" panose="000004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53FDD0-C723-4FEC-9289-8DCF9358BD4B}"/>
              </a:ext>
            </a:extLst>
          </p:cNvPr>
          <p:cNvSpPr/>
          <p:nvPr/>
        </p:nvSpPr>
        <p:spPr>
          <a:xfrm>
            <a:off x="788503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پنجم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24A8931-456C-4C2D-B06A-B3584B28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246C-BC32-4909-9E33-5AEDFD363B12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CC7B8C-AFD5-44B9-8452-EC0AADB096BA}"/>
              </a:ext>
            </a:extLst>
          </p:cNvPr>
          <p:cNvGrpSpPr/>
          <p:nvPr/>
        </p:nvGrpSpPr>
        <p:grpSpPr>
          <a:xfrm>
            <a:off x="11219478" y="5245979"/>
            <a:ext cx="759293" cy="748778"/>
            <a:chOff x="987287" y="2335691"/>
            <a:chExt cx="1878496" cy="182271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10F1311-AE15-4C53-A736-55870396DA58}"/>
                </a:ext>
              </a:extLst>
            </p:cNvPr>
            <p:cNvGrpSpPr/>
            <p:nvPr/>
          </p:nvGrpSpPr>
          <p:grpSpPr>
            <a:xfrm>
              <a:off x="987287" y="2335691"/>
              <a:ext cx="1878496" cy="1822715"/>
              <a:chOff x="8835887" y="948072"/>
              <a:chExt cx="2454965" cy="241520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3180068-B7FF-462D-A6FB-D5AE704C7DE4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B584EAE-0134-4DB4-A990-1269ADB7B417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22" name="Google Shape;10924;p74">
              <a:extLst>
                <a:ext uri="{FF2B5EF4-FFF2-40B4-BE49-F238E27FC236}">
                  <a16:creationId xmlns:a16="http://schemas.microsoft.com/office/drawing/2014/main" id="{1108B4DD-69B9-47C7-8A38-69A841D6DA3D}"/>
                </a:ext>
              </a:extLst>
            </p:cNvPr>
            <p:cNvSpPr/>
            <p:nvPr/>
          </p:nvSpPr>
          <p:spPr>
            <a:xfrm>
              <a:off x="1476534" y="2717731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11784" h="11713" extrusionOk="0">
                  <a:moveTo>
                    <a:pt x="5136" y="4128"/>
                  </a:moveTo>
                  <a:cubicBezTo>
                    <a:pt x="5671" y="4128"/>
                    <a:pt x="6112" y="4569"/>
                    <a:pt x="6144" y="5136"/>
                  </a:cubicBezTo>
                  <a:lnTo>
                    <a:pt x="5230" y="4853"/>
                  </a:lnTo>
                  <a:cubicBezTo>
                    <a:pt x="5198" y="4839"/>
                    <a:pt x="5165" y="4832"/>
                    <a:pt x="5131" y="4832"/>
                  </a:cubicBezTo>
                  <a:cubicBezTo>
                    <a:pt x="4934" y="4832"/>
                    <a:pt x="4735" y="5052"/>
                    <a:pt x="4789" y="5294"/>
                  </a:cubicBezTo>
                  <a:lnTo>
                    <a:pt x="5073" y="6239"/>
                  </a:lnTo>
                  <a:cubicBezTo>
                    <a:pt x="4537" y="6176"/>
                    <a:pt x="4096" y="5703"/>
                    <a:pt x="4096" y="5168"/>
                  </a:cubicBezTo>
                  <a:cubicBezTo>
                    <a:pt x="4096" y="4601"/>
                    <a:pt x="4569" y="4128"/>
                    <a:pt x="5136" y="4128"/>
                  </a:cubicBezTo>
                  <a:close/>
                  <a:moveTo>
                    <a:pt x="5199" y="2364"/>
                  </a:moveTo>
                  <a:cubicBezTo>
                    <a:pt x="6680" y="2364"/>
                    <a:pt x="7940" y="3592"/>
                    <a:pt x="7940" y="5136"/>
                  </a:cubicBezTo>
                  <a:cubicBezTo>
                    <a:pt x="7940" y="5294"/>
                    <a:pt x="7940" y="5388"/>
                    <a:pt x="7908" y="5546"/>
                  </a:cubicBezTo>
                  <a:lnTo>
                    <a:pt x="6932" y="5294"/>
                  </a:lnTo>
                  <a:lnTo>
                    <a:pt x="6932" y="5136"/>
                  </a:lnTo>
                  <a:cubicBezTo>
                    <a:pt x="6806" y="4223"/>
                    <a:pt x="6049" y="3466"/>
                    <a:pt x="5104" y="3466"/>
                  </a:cubicBezTo>
                  <a:cubicBezTo>
                    <a:pt x="4159" y="3466"/>
                    <a:pt x="3435" y="4223"/>
                    <a:pt x="3435" y="5168"/>
                  </a:cubicBezTo>
                  <a:cubicBezTo>
                    <a:pt x="3435" y="5609"/>
                    <a:pt x="3624" y="6081"/>
                    <a:pt x="3939" y="6396"/>
                  </a:cubicBezTo>
                  <a:cubicBezTo>
                    <a:pt x="4254" y="6743"/>
                    <a:pt x="4695" y="6900"/>
                    <a:pt x="5167" y="6900"/>
                  </a:cubicBezTo>
                  <a:lnTo>
                    <a:pt x="5325" y="6900"/>
                  </a:lnTo>
                  <a:lnTo>
                    <a:pt x="5577" y="7877"/>
                  </a:lnTo>
                  <a:cubicBezTo>
                    <a:pt x="5482" y="7909"/>
                    <a:pt x="5325" y="7909"/>
                    <a:pt x="5199" y="7909"/>
                  </a:cubicBezTo>
                  <a:cubicBezTo>
                    <a:pt x="3687" y="7909"/>
                    <a:pt x="2426" y="6648"/>
                    <a:pt x="2426" y="5136"/>
                  </a:cubicBezTo>
                  <a:cubicBezTo>
                    <a:pt x="2426" y="3624"/>
                    <a:pt x="3655" y="2364"/>
                    <a:pt x="5199" y="2364"/>
                  </a:cubicBezTo>
                  <a:close/>
                  <a:moveTo>
                    <a:pt x="5167" y="726"/>
                  </a:moveTo>
                  <a:cubicBezTo>
                    <a:pt x="7940" y="726"/>
                    <a:pt x="10051" y="3277"/>
                    <a:pt x="9515" y="6018"/>
                  </a:cubicBezTo>
                  <a:lnTo>
                    <a:pt x="8507" y="5766"/>
                  </a:lnTo>
                  <a:cubicBezTo>
                    <a:pt x="8538" y="5546"/>
                    <a:pt x="8538" y="5357"/>
                    <a:pt x="8538" y="5136"/>
                  </a:cubicBezTo>
                  <a:cubicBezTo>
                    <a:pt x="8538" y="3246"/>
                    <a:pt x="7026" y="1702"/>
                    <a:pt x="5104" y="1702"/>
                  </a:cubicBezTo>
                  <a:cubicBezTo>
                    <a:pt x="3214" y="1702"/>
                    <a:pt x="1702" y="3246"/>
                    <a:pt x="1702" y="5136"/>
                  </a:cubicBezTo>
                  <a:cubicBezTo>
                    <a:pt x="1702" y="7027"/>
                    <a:pt x="3214" y="8602"/>
                    <a:pt x="5104" y="8602"/>
                  </a:cubicBezTo>
                  <a:cubicBezTo>
                    <a:pt x="5325" y="8602"/>
                    <a:pt x="5514" y="8602"/>
                    <a:pt x="5703" y="8539"/>
                  </a:cubicBezTo>
                  <a:lnTo>
                    <a:pt x="5986" y="9578"/>
                  </a:lnTo>
                  <a:cubicBezTo>
                    <a:pt x="5695" y="9636"/>
                    <a:pt x="5405" y="9664"/>
                    <a:pt x="5119" y="9664"/>
                  </a:cubicBezTo>
                  <a:cubicBezTo>
                    <a:pt x="2751" y="9664"/>
                    <a:pt x="694" y="7758"/>
                    <a:pt x="694" y="5199"/>
                  </a:cubicBezTo>
                  <a:cubicBezTo>
                    <a:pt x="694" y="2679"/>
                    <a:pt x="2773" y="726"/>
                    <a:pt x="5167" y="726"/>
                  </a:cubicBezTo>
                  <a:close/>
                  <a:moveTo>
                    <a:pt x="5671" y="5672"/>
                  </a:moveTo>
                  <a:lnTo>
                    <a:pt x="5671" y="5672"/>
                  </a:lnTo>
                  <a:cubicBezTo>
                    <a:pt x="10240" y="6964"/>
                    <a:pt x="9578" y="6774"/>
                    <a:pt x="9704" y="6806"/>
                  </a:cubicBezTo>
                  <a:lnTo>
                    <a:pt x="8853" y="7373"/>
                  </a:lnTo>
                  <a:cubicBezTo>
                    <a:pt x="8664" y="7499"/>
                    <a:pt x="8664" y="7751"/>
                    <a:pt x="8822" y="7877"/>
                  </a:cubicBezTo>
                  <a:lnTo>
                    <a:pt x="10964" y="9956"/>
                  </a:lnTo>
                  <a:cubicBezTo>
                    <a:pt x="11027" y="10114"/>
                    <a:pt x="11027" y="10335"/>
                    <a:pt x="10901" y="10492"/>
                  </a:cubicBezTo>
                  <a:lnTo>
                    <a:pt x="10429" y="10965"/>
                  </a:lnTo>
                  <a:cubicBezTo>
                    <a:pt x="10366" y="11012"/>
                    <a:pt x="10279" y="11035"/>
                    <a:pt x="10192" y="11035"/>
                  </a:cubicBezTo>
                  <a:cubicBezTo>
                    <a:pt x="10106" y="11035"/>
                    <a:pt x="10019" y="11012"/>
                    <a:pt x="9956" y="10965"/>
                  </a:cubicBezTo>
                  <a:lnTo>
                    <a:pt x="7845" y="8854"/>
                  </a:lnTo>
                  <a:cubicBezTo>
                    <a:pt x="7777" y="8786"/>
                    <a:pt x="7691" y="8753"/>
                    <a:pt x="7606" y="8753"/>
                  </a:cubicBezTo>
                  <a:cubicBezTo>
                    <a:pt x="7493" y="8753"/>
                    <a:pt x="7381" y="8809"/>
                    <a:pt x="7310" y="8917"/>
                  </a:cubicBezTo>
                  <a:cubicBezTo>
                    <a:pt x="7247" y="8980"/>
                    <a:pt x="6806" y="9641"/>
                    <a:pt x="6774" y="9736"/>
                  </a:cubicBezTo>
                  <a:cubicBezTo>
                    <a:pt x="6680" y="9484"/>
                    <a:pt x="5703" y="5861"/>
                    <a:pt x="5671" y="5672"/>
                  </a:cubicBezTo>
                  <a:close/>
                  <a:moveTo>
                    <a:pt x="5104" y="1"/>
                  </a:moveTo>
                  <a:cubicBezTo>
                    <a:pt x="2363" y="1"/>
                    <a:pt x="0" y="2238"/>
                    <a:pt x="0" y="5168"/>
                  </a:cubicBezTo>
                  <a:cubicBezTo>
                    <a:pt x="0" y="8066"/>
                    <a:pt x="2332" y="10303"/>
                    <a:pt x="5104" y="10303"/>
                  </a:cubicBezTo>
                  <a:cubicBezTo>
                    <a:pt x="5482" y="10303"/>
                    <a:pt x="5797" y="10272"/>
                    <a:pt x="6144" y="10208"/>
                  </a:cubicBezTo>
                  <a:lnTo>
                    <a:pt x="6270" y="10587"/>
                  </a:lnTo>
                  <a:cubicBezTo>
                    <a:pt x="6307" y="10755"/>
                    <a:pt x="6444" y="10845"/>
                    <a:pt x="6596" y="10845"/>
                  </a:cubicBezTo>
                  <a:cubicBezTo>
                    <a:pt x="6700" y="10845"/>
                    <a:pt x="6810" y="10802"/>
                    <a:pt x="6900" y="10713"/>
                  </a:cubicBezTo>
                  <a:lnTo>
                    <a:pt x="7625" y="9610"/>
                  </a:lnTo>
                  <a:lnTo>
                    <a:pt x="9483" y="11406"/>
                  </a:lnTo>
                  <a:cubicBezTo>
                    <a:pt x="9688" y="11610"/>
                    <a:pt x="9956" y="11713"/>
                    <a:pt x="10220" y="11713"/>
                  </a:cubicBezTo>
                  <a:cubicBezTo>
                    <a:pt x="10484" y="11713"/>
                    <a:pt x="10744" y="11610"/>
                    <a:pt x="10933" y="11406"/>
                  </a:cubicBezTo>
                  <a:lnTo>
                    <a:pt x="11405" y="10933"/>
                  </a:lnTo>
                  <a:cubicBezTo>
                    <a:pt x="11783" y="10555"/>
                    <a:pt x="11783" y="9893"/>
                    <a:pt x="11374" y="9484"/>
                  </a:cubicBezTo>
                  <a:lnTo>
                    <a:pt x="9515" y="7720"/>
                  </a:lnTo>
                  <a:lnTo>
                    <a:pt x="10618" y="6964"/>
                  </a:lnTo>
                  <a:cubicBezTo>
                    <a:pt x="10870" y="6806"/>
                    <a:pt x="10838" y="6428"/>
                    <a:pt x="10555" y="6333"/>
                  </a:cubicBezTo>
                  <a:lnTo>
                    <a:pt x="10145" y="6239"/>
                  </a:lnTo>
                  <a:cubicBezTo>
                    <a:pt x="10303" y="5483"/>
                    <a:pt x="10271" y="4695"/>
                    <a:pt x="10082" y="3908"/>
                  </a:cubicBezTo>
                  <a:cubicBezTo>
                    <a:pt x="9483" y="1576"/>
                    <a:pt x="7436" y="1"/>
                    <a:pt x="510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385159B-5D97-4BCF-81DF-96CB7C337B27}"/>
              </a:ext>
            </a:extLst>
          </p:cNvPr>
          <p:cNvGrpSpPr/>
          <p:nvPr/>
        </p:nvGrpSpPr>
        <p:grpSpPr>
          <a:xfrm>
            <a:off x="11263246" y="2301906"/>
            <a:ext cx="759293" cy="748778"/>
            <a:chOff x="7541798" y="2247513"/>
            <a:chExt cx="1878496" cy="182271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5A31E0E-94C7-44B7-90FD-C21D3DB6A0B9}"/>
                </a:ext>
              </a:extLst>
            </p:cNvPr>
            <p:cNvGrpSpPr/>
            <p:nvPr/>
          </p:nvGrpSpPr>
          <p:grpSpPr>
            <a:xfrm>
              <a:off x="7541798" y="2247513"/>
              <a:ext cx="1878496" cy="1822715"/>
              <a:chOff x="8835887" y="948072"/>
              <a:chExt cx="2454965" cy="241520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1E88988-6CB4-4839-8D6E-5A14CAAEF8DA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21C14C0-8412-431D-A781-B8E1ADB35908}"/>
                  </a:ext>
                </a:extLst>
              </p:cNvPr>
              <p:cNvSpPr/>
              <p:nvPr/>
            </p:nvSpPr>
            <p:spPr>
              <a:xfrm>
                <a:off x="8875641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20FE711-8C2B-4BD6-A431-CCB954A6C916}"/>
                </a:ext>
              </a:extLst>
            </p:cNvPr>
            <p:cNvGrpSpPr/>
            <p:nvPr/>
          </p:nvGrpSpPr>
          <p:grpSpPr>
            <a:xfrm>
              <a:off x="8145908" y="2657545"/>
              <a:ext cx="900000" cy="900000"/>
              <a:chOff x="2265930" y="3074803"/>
              <a:chExt cx="548640" cy="548640"/>
            </a:xfrm>
          </p:grpSpPr>
          <p:sp>
            <p:nvSpPr>
              <p:cNvPr id="28" name="Google Shape;9803;p70">
                <a:extLst>
                  <a:ext uri="{FF2B5EF4-FFF2-40B4-BE49-F238E27FC236}">
                    <a16:creationId xmlns:a16="http://schemas.microsoft.com/office/drawing/2014/main" id="{7C6254DC-ABDC-4A72-9C06-866042538599}"/>
                  </a:ext>
                </a:extLst>
              </p:cNvPr>
              <p:cNvSpPr/>
              <p:nvPr/>
            </p:nvSpPr>
            <p:spPr>
              <a:xfrm>
                <a:off x="2361452" y="3397923"/>
                <a:ext cx="128878" cy="93839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21" extrusionOk="0">
                    <a:moveTo>
                      <a:pt x="2473" y="0"/>
                    </a:moveTo>
                    <a:cubicBezTo>
                      <a:pt x="2377" y="0"/>
                      <a:pt x="2273" y="32"/>
                      <a:pt x="2206" y="99"/>
                    </a:cubicBezTo>
                    <a:lnTo>
                      <a:pt x="1072" y="1233"/>
                    </a:lnTo>
                    <a:lnTo>
                      <a:pt x="599" y="761"/>
                    </a:lnTo>
                    <a:cubicBezTo>
                      <a:pt x="536" y="713"/>
                      <a:pt x="449" y="690"/>
                      <a:pt x="363" y="690"/>
                    </a:cubicBezTo>
                    <a:cubicBezTo>
                      <a:pt x="276" y="690"/>
                      <a:pt x="189" y="713"/>
                      <a:pt x="126" y="761"/>
                    </a:cubicBezTo>
                    <a:cubicBezTo>
                      <a:pt x="0" y="887"/>
                      <a:pt x="0" y="1139"/>
                      <a:pt x="126" y="1233"/>
                    </a:cubicBezTo>
                    <a:lnTo>
                      <a:pt x="820" y="1958"/>
                    </a:lnTo>
                    <a:cubicBezTo>
                      <a:pt x="914" y="2021"/>
                      <a:pt x="977" y="2021"/>
                      <a:pt x="1072" y="2021"/>
                    </a:cubicBezTo>
                    <a:cubicBezTo>
                      <a:pt x="1135" y="2021"/>
                      <a:pt x="1261" y="1989"/>
                      <a:pt x="1292" y="1926"/>
                    </a:cubicBezTo>
                    <a:lnTo>
                      <a:pt x="2678" y="540"/>
                    </a:lnTo>
                    <a:cubicBezTo>
                      <a:pt x="2804" y="414"/>
                      <a:pt x="2804" y="162"/>
                      <a:pt x="2678" y="68"/>
                    </a:cubicBezTo>
                    <a:cubicBezTo>
                      <a:pt x="2634" y="24"/>
                      <a:pt x="2557" y="0"/>
                      <a:pt x="247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804;p70">
                <a:extLst>
                  <a:ext uri="{FF2B5EF4-FFF2-40B4-BE49-F238E27FC236}">
                    <a16:creationId xmlns:a16="http://schemas.microsoft.com/office/drawing/2014/main" id="{53A5D7C5-A247-4C62-AB86-93621D5B01C7}"/>
                  </a:ext>
                </a:extLst>
              </p:cNvPr>
              <p:cNvSpPr/>
              <p:nvPr/>
            </p:nvSpPr>
            <p:spPr>
              <a:xfrm>
                <a:off x="2361452" y="3301716"/>
                <a:ext cx="128878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6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38"/>
                      <a:pt x="449" y="714"/>
                      <a:pt x="363" y="714"/>
                    </a:cubicBezTo>
                    <a:cubicBezTo>
                      <a:pt x="276" y="714"/>
                      <a:pt x="189" y="738"/>
                      <a:pt x="126" y="785"/>
                    </a:cubicBezTo>
                    <a:cubicBezTo>
                      <a:pt x="0" y="911"/>
                      <a:pt x="0" y="1163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4"/>
                      <a:pt x="1292" y="1951"/>
                    </a:cubicBezTo>
                    <a:lnTo>
                      <a:pt x="2678" y="564"/>
                    </a:lnTo>
                    <a:cubicBezTo>
                      <a:pt x="2804" y="438"/>
                      <a:pt x="2804" y="186"/>
                      <a:pt x="2678" y="92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805;p70">
                <a:extLst>
                  <a:ext uri="{FF2B5EF4-FFF2-40B4-BE49-F238E27FC236}">
                    <a16:creationId xmlns:a16="http://schemas.microsoft.com/office/drawing/2014/main" id="{007CB6AA-9E61-4364-8401-CDACBCF366EE}"/>
                  </a:ext>
                </a:extLst>
              </p:cNvPr>
              <p:cNvSpPr/>
              <p:nvPr/>
            </p:nvSpPr>
            <p:spPr>
              <a:xfrm>
                <a:off x="2361452" y="3205184"/>
                <a:ext cx="128878" cy="94953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5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22"/>
                      <a:pt x="449" y="690"/>
                      <a:pt x="363" y="690"/>
                    </a:cubicBezTo>
                    <a:cubicBezTo>
                      <a:pt x="276" y="690"/>
                      <a:pt x="189" y="722"/>
                      <a:pt x="126" y="785"/>
                    </a:cubicBezTo>
                    <a:cubicBezTo>
                      <a:pt x="0" y="911"/>
                      <a:pt x="0" y="1131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3"/>
                      <a:pt x="1292" y="1919"/>
                    </a:cubicBezTo>
                    <a:lnTo>
                      <a:pt x="2678" y="532"/>
                    </a:lnTo>
                    <a:cubicBezTo>
                      <a:pt x="2804" y="438"/>
                      <a:pt x="2804" y="186"/>
                      <a:pt x="2678" y="91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806;p70">
                <a:extLst>
                  <a:ext uri="{FF2B5EF4-FFF2-40B4-BE49-F238E27FC236}">
                    <a16:creationId xmlns:a16="http://schemas.microsoft.com/office/drawing/2014/main" id="{F7BD5777-47FA-46FB-A0A6-2DDCD8CBA16B}"/>
                  </a:ext>
                </a:extLst>
              </p:cNvPr>
              <p:cNvSpPr/>
              <p:nvPr/>
            </p:nvSpPr>
            <p:spPr>
              <a:xfrm>
                <a:off x="2265930" y="3074803"/>
                <a:ext cx="548640" cy="548640"/>
              </a:xfrm>
              <a:custGeom>
                <a:avLst/>
                <a:gdLst/>
                <a:ahLst/>
                <a:cxnLst/>
                <a:rect l="l" t="t" r="r" b="b"/>
                <a:pathLst>
                  <a:path w="11941" h="11816" extrusionOk="0">
                    <a:moveTo>
                      <a:pt x="6963" y="1198"/>
                    </a:moveTo>
                    <a:lnTo>
                      <a:pt x="7876" y="2143"/>
                    </a:lnTo>
                    <a:lnTo>
                      <a:pt x="6963" y="2143"/>
                    </a:lnTo>
                    <a:lnTo>
                      <a:pt x="6963" y="1198"/>
                    </a:lnTo>
                    <a:close/>
                    <a:moveTo>
                      <a:pt x="10286" y="3498"/>
                    </a:moveTo>
                    <a:cubicBezTo>
                      <a:pt x="10373" y="3498"/>
                      <a:pt x="10460" y="3530"/>
                      <a:pt x="10523" y="3593"/>
                    </a:cubicBezTo>
                    <a:lnTo>
                      <a:pt x="10995" y="4065"/>
                    </a:lnTo>
                    <a:cubicBezTo>
                      <a:pt x="11184" y="4223"/>
                      <a:pt x="11184" y="4475"/>
                      <a:pt x="11027" y="4569"/>
                    </a:cubicBezTo>
                    <a:lnTo>
                      <a:pt x="10806" y="4821"/>
                    </a:lnTo>
                    <a:lnTo>
                      <a:pt x="9798" y="3845"/>
                    </a:lnTo>
                    <a:lnTo>
                      <a:pt x="10050" y="3593"/>
                    </a:lnTo>
                    <a:cubicBezTo>
                      <a:pt x="10113" y="3530"/>
                      <a:pt x="10200" y="3498"/>
                      <a:pt x="10286" y="3498"/>
                    </a:cubicBezTo>
                    <a:close/>
                    <a:moveTo>
                      <a:pt x="9294" y="4349"/>
                    </a:moveTo>
                    <a:lnTo>
                      <a:pt x="10271" y="5325"/>
                    </a:lnTo>
                    <a:lnTo>
                      <a:pt x="7845" y="7783"/>
                    </a:lnTo>
                    <a:lnTo>
                      <a:pt x="6868" y="6774"/>
                    </a:lnTo>
                    <a:lnTo>
                      <a:pt x="9294" y="4349"/>
                    </a:lnTo>
                    <a:close/>
                    <a:moveTo>
                      <a:pt x="6585" y="7499"/>
                    </a:moveTo>
                    <a:lnTo>
                      <a:pt x="7183" y="8098"/>
                    </a:lnTo>
                    <a:lnTo>
                      <a:pt x="6427" y="8255"/>
                    </a:lnTo>
                    <a:lnTo>
                      <a:pt x="6585" y="7499"/>
                    </a:lnTo>
                    <a:close/>
                    <a:moveTo>
                      <a:pt x="6994" y="10398"/>
                    </a:moveTo>
                    <a:lnTo>
                      <a:pt x="6994" y="10776"/>
                    </a:lnTo>
                    <a:cubicBezTo>
                      <a:pt x="6994" y="10870"/>
                      <a:pt x="7057" y="10996"/>
                      <a:pt x="7089" y="11122"/>
                    </a:cubicBezTo>
                    <a:lnTo>
                      <a:pt x="1071" y="11122"/>
                    </a:lnTo>
                    <a:cubicBezTo>
                      <a:pt x="882" y="11122"/>
                      <a:pt x="693" y="10965"/>
                      <a:pt x="693" y="10776"/>
                    </a:cubicBezTo>
                    <a:lnTo>
                      <a:pt x="693" y="10398"/>
                    </a:lnTo>
                    <a:close/>
                    <a:moveTo>
                      <a:pt x="6270" y="663"/>
                    </a:moveTo>
                    <a:lnTo>
                      <a:pt x="6270" y="2458"/>
                    </a:lnTo>
                    <a:cubicBezTo>
                      <a:pt x="6270" y="2647"/>
                      <a:pt x="6427" y="2805"/>
                      <a:pt x="6616" y="2805"/>
                    </a:cubicBezTo>
                    <a:lnTo>
                      <a:pt x="8349" y="2805"/>
                    </a:lnTo>
                    <a:lnTo>
                      <a:pt x="8349" y="4286"/>
                    </a:lnTo>
                    <a:lnTo>
                      <a:pt x="6112" y="6554"/>
                    </a:lnTo>
                    <a:cubicBezTo>
                      <a:pt x="6081" y="6585"/>
                      <a:pt x="6018" y="6680"/>
                      <a:pt x="6018" y="6711"/>
                    </a:cubicBezTo>
                    <a:lnTo>
                      <a:pt x="5608" y="8633"/>
                    </a:lnTo>
                    <a:cubicBezTo>
                      <a:pt x="5545" y="8759"/>
                      <a:pt x="5608" y="8885"/>
                      <a:pt x="5671" y="8948"/>
                    </a:cubicBezTo>
                    <a:cubicBezTo>
                      <a:pt x="5742" y="9019"/>
                      <a:pt x="5813" y="9055"/>
                      <a:pt x="5897" y="9055"/>
                    </a:cubicBezTo>
                    <a:cubicBezTo>
                      <a:pt x="5925" y="9055"/>
                      <a:pt x="5955" y="9051"/>
                      <a:pt x="5986" y="9043"/>
                    </a:cubicBezTo>
                    <a:lnTo>
                      <a:pt x="7908" y="8602"/>
                    </a:lnTo>
                    <a:cubicBezTo>
                      <a:pt x="8002" y="8602"/>
                      <a:pt x="8034" y="8570"/>
                      <a:pt x="8065" y="8507"/>
                    </a:cubicBezTo>
                    <a:lnTo>
                      <a:pt x="8349" y="8255"/>
                    </a:lnTo>
                    <a:lnTo>
                      <a:pt x="8349" y="10807"/>
                    </a:lnTo>
                    <a:lnTo>
                      <a:pt x="8380" y="10807"/>
                    </a:lnTo>
                    <a:cubicBezTo>
                      <a:pt x="8380" y="10996"/>
                      <a:pt x="8223" y="11154"/>
                      <a:pt x="8034" y="11154"/>
                    </a:cubicBezTo>
                    <a:cubicBezTo>
                      <a:pt x="7845" y="11154"/>
                      <a:pt x="7687" y="10996"/>
                      <a:pt x="7687" y="10807"/>
                    </a:cubicBezTo>
                    <a:lnTo>
                      <a:pt x="7687" y="10083"/>
                    </a:lnTo>
                    <a:cubicBezTo>
                      <a:pt x="7687" y="9893"/>
                      <a:pt x="7530" y="9736"/>
                      <a:pt x="7309" y="9736"/>
                    </a:cubicBezTo>
                    <a:lnTo>
                      <a:pt x="1386" y="9736"/>
                    </a:lnTo>
                    <a:lnTo>
                      <a:pt x="1386" y="663"/>
                    </a:lnTo>
                    <a:close/>
                    <a:moveTo>
                      <a:pt x="1071" y="1"/>
                    </a:moveTo>
                    <a:cubicBezTo>
                      <a:pt x="882" y="1"/>
                      <a:pt x="693" y="158"/>
                      <a:pt x="693" y="379"/>
                    </a:cubicBezTo>
                    <a:lnTo>
                      <a:pt x="693" y="9736"/>
                    </a:lnTo>
                    <a:lnTo>
                      <a:pt x="347" y="9736"/>
                    </a:lnTo>
                    <a:cubicBezTo>
                      <a:pt x="158" y="9736"/>
                      <a:pt x="0" y="9893"/>
                      <a:pt x="0" y="10083"/>
                    </a:cubicBezTo>
                    <a:lnTo>
                      <a:pt x="0" y="10807"/>
                    </a:lnTo>
                    <a:cubicBezTo>
                      <a:pt x="0" y="11406"/>
                      <a:pt x="473" y="11815"/>
                      <a:pt x="1008" y="11815"/>
                    </a:cubicBezTo>
                    <a:lnTo>
                      <a:pt x="8002" y="11815"/>
                    </a:lnTo>
                    <a:cubicBezTo>
                      <a:pt x="8569" y="11815"/>
                      <a:pt x="9011" y="11343"/>
                      <a:pt x="9011" y="10807"/>
                    </a:cubicBezTo>
                    <a:lnTo>
                      <a:pt x="9011" y="7562"/>
                    </a:lnTo>
                    <a:lnTo>
                      <a:pt x="11499" y="5105"/>
                    </a:lnTo>
                    <a:cubicBezTo>
                      <a:pt x="11940" y="4664"/>
                      <a:pt x="11940" y="4034"/>
                      <a:pt x="11531" y="3593"/>
                    </a:cubicBezTo>
                    <a:lnTo>
                      <a:pt x="11058" y="3120"/>
                    </a:lnTo>
                    <a:cubicBezTo>
                      <a:pt x="10869" y="2931"/>
                      <a:pt x="10609" y="2836"/>
                      <a:pt x="10346" y="2836"/>
                    </a:cubicBezTo>
                    <a:cubicBezTo>
                      <a:pt x="10082" y="2836"/>
                      <a:pt x="9814" y="2931"/>
                      <a:pt x="9609" y="3120"/>
                    </a:cubicBezTo>
                    <a:lnTo>
                      <a:pt x="9105" y="3624"/>
                    </a:lnTo>
                    <a:lnTo>
                      <a:pt x="9105" y="2490"/>
                    </a:lnTo>
                    <a:cubicBezTo>
                      <a:pt x="9105" y="2427"/>
                      <a:pt x="9074" y="2332"/>
                      <a:pt x="8979" y="2269"/>
                    </a:cubicBezTo>
                    <a:lnTo>
                      <a:pt x="6900" y="127"/>
                    </a:lnTo>
                    <a:cubicBezTo>
                      <a:pt x="6805" y="64"/>
                      <a:pt x="6742" y="1"/>
                      <a:pt x="664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EEBEFF-723D-4B31-86EA-9C1224863F65}"/>
              </a:ext>
            </a:extLst>
          </p:cNvPr>
          <p:cNvGrpSpPr/>
          <p:nvPr/>
        </p:nvGrpSpPr>
        <p:grpSpPr>
          <a:xfrm>
            <a:off x="11263247" y="1321744"/>
            <a:ext cx="759293" cy="748778"/>
            <a:chOff x="9720471" y="2335695"/>
            <a:chExt cx="1878496" cy="182271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EF81B78-7F48-447F-9321-A2ADA281EC13}"/>
                </a:ext>
              </a:extLst>
            </p:cNvPr>
            <p:cNvGrpSpPr/>
            <p:nvPr/>
          </p:nvGrpSpPr>
          <p:grpSpPr>
            <a:xfrm>
              <a:off x="9720471" y="2335695"/>
              <a:ext cx="1878496" cy="1822715"/>
              <a:chOff x="8835887" y="948072"/>
              <a:chExt cx="2454965" cy="2415208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3496C6C-4CA5-4E13-91D3-C4DE0B22048D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369E8A5-08FC-4753-8E89-61F50B54D70A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0EB5160-381C-4CB5-967E-5B53179F44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3545" y="2717168"/>
              <a:ext cx="900000" cy="900000"/>
            </a:xfrm>
            <a:custGeom>
              <a:avLst/>
              <a:gdLst>
                <a:gd name="T0" fmla="*/ 2804 w 2872"/>
                <a:gd name="T1" fmla="*/ 325 h 1914"/>
                <a:gd name="T2" fmla="*/ 2761 w 2872"/>
                <a:gd name="T3" fmla="*/ 325 h 1914"/>
                <a:gd name="T4" fmla="*/ 2703 w 2872"/>
                <a:gd name="T5" fmla="*/ 267 h 1914"/>
                <a:gd name="T6" fmla="*/ 2703 w 2872"/>
                <a:gd name="T7" fmla="*/ 152 h 1914"/>
                <a:gd name="T8" fmla="*/ 2647 w 2872"/>
                <a:gd name="T9" fmla="*/ 85 h 1914"/>
                <a:gd name="T10" fmla="*/ 1493 w 2872"/>
                <a:gd name="T11" fmla="*/ 218 h 1914"/>
                <a:gd name="T12" fmla="*/ 1380 w 2872"/>
                <a:gd name="T13" fmla="*/ 219 h 1914"/>
                <a:gd name="T14" fmla="*/ 225 w 2872"/>
                <a:gd name="T15" fmla="*/ 85 h 1914"/>
                <a:gd name="T16" fmla="*/ 170 w 2872"/>
                <a:gd name="T17" fmla="*/ 152 h 1914"/>
                <a:gd name="T18" fmla="*/ 170 w 2872"/>
                <a:gd name="T19" fmla="*/ 267 h 1914"/>
                <a:gd name="T20" fmla="*/ 111 w 2872"/>
                <a:gd name="T21" fmla="*/ 325 h 1914"/>
                <a:gd name="T22" fmla="*/ 68 w 2872"/>
                <a:gd name="T23" fmla="*/ 325 h 1914"/>
                <a:gd name="T24" fmla="*/ 0 w 2872"/>
                <a:gd name="T25" fmla="*/ 394 h 1914"/>
                <a:gd name="T26" fmla="*/ 1 w 2872"/>
                <a:gd name="T27" fmla="*/ 1765 h 1914"/>
                <a:gd name="T28" fmla="*/ 69 w 2872"/>
                <a:gd name="T29" fmla="*/ 1833 h 1914"/>
                <a:gd name="T30" fmla="*/ 1228 w 2872"/>
                <a:gd name="T31" fmla="*/ 1833 h 1914"/>
                <a:gd name="T32" fmla="*/ 1266 w 2872"/>
                <a:gd name="T33" fmla="*/ 1872 h 1914"/>
                <a:gd name="T34" fmla="*/ 1305 w 2872"/>
                <a:gd name="T35" fmla="*/ 1914 h 1914"/>
                <a:gd name="T36" fmla="*/ 1567 w 2872"/>
                <a:gd name="T37" fmla="*/ 1914 h 1914"/>
                <a:gd name="T38" fmla="*/ 1606 w 2872"/>
                <a:gd name="T39" fmla="*/ 1875 h 1914"/>
                <a:gd name="T40" fmla="*/ 1645 w 2872"/>
                <a:gd name="T41" fmla="*/ 1833 h 1914"/>
                <a:gd name="T42" fmla="*/ 2803 w 2872"/>
                <a:gd name="T43" fmla="*/ 1833 h 1914"/>
                <a:gd name="T44" fmla="*/ 2872 w 2872"/>
                <a:gd name="T45" fmla="*/ 1765 h 1914"/>
                <a:gd name="T46" fmla="*/ 2872 w 2872"/>
                <a:gd name="T47" fmla="*/ 394 h 1914"/>
                <a:gd name="T48" fmla="*/ 2804 w 2872"/>
                <a:gd name="T49" fmla="*/ 325 h 1914"/>
                <a:gd name="T50" fmla="*/ 1340 w 2872"/>
                <a:gd name="T51" fmla="*/ 1700 h 1914"/>
                <a:gd name="T52" fmla="*/ 331 w 2872"/>
                <a:gd name="T53" fmla="*/ 1573 h 1914"/>
                <a:gd name="T54" fmla="*/ 257 w 2872"/>
                <a:gd name="T55" fmla="*/ 1510 h 1914"/>
                <a:gd name="T56" fmla="*/ 257 w 2872"/>
                <a:gd name="T57" fmla="*/ 216 h 1914"/>
                <a:gd name="T58" fmla="*/ 314 w 2872"/>
                <a:gd name="T59" fmla="*/ 148 h 1914"/>
                <a:gd name="T60" fmla="*/ 1340 w 2872"/>
                <a:gd name="T61" fmla="*/ 308 h 1914"/>
                <a:gd name="T62" fmla="*/ 1392 w 2872"/>
                <a:gd name="T63" fmla="*/ 413 h 1914"/>
                <a:gd name="T64" fmla="*/ 1393 w 2872"/>
                <a:gd name="T65" fmla="*/ 1671 h 1914"/>
                <a:gd name="T66" fmla="*/ 1340 w 2872"/>
                <a:gd name="T67" fmla="*/ 1700 h 1914"/>
                <a:gd name="T68" fmla="*/ 2615 w 2872"/>
                <a:gd name="T69" fmla="*/ 1510 h 1914"/>
                <a:gd name="T70" fmla="*/ 2541 w 2872"/>
                <a:gd name="T71" fmla="*/ 1573 h 1914"/>
                <a:gd name="T72" fmla="*/ 1532 w 2872"/>
                <a:gd name="T73" fmla="*/ 1700 h 1914"/>
                <a:gd name="T74" fmla="*/ 1480 w 2872"/>
                <a:gd name="T75" fmla="*/ 1671 h 1914"/>
                <a:gd name="T76" fmla="*/ 1480 w 2872"/>
                <a:gd name="T77" fmla="*/ 413 h 1914"/>
                <a:gd name="T78" fmla="*/ 1533 w 2872"/>
                <a:gd name="T79" fmla="*/ 308 h 1914"/>
                <a:gd name="T80" fmla="*/ 2558 w 2872"/>
                <a:gd name="T81" fmla="*/ 148 h 1914"/>
                <a:gd name="T82" fmla="*/ 2615 w 2872"/>
                <a:gd name="T83" fmla="*/ 216 h 1914"/>
                <a:gd name="T84" fmla="*/ 2615 w 2872"/>
                <a:gd name="T85" fmla="*/ 1510 h 1914"/>
                <a:gd name="T86" fmla="*/ 2615 w 2872"/>
                <a:gd name="T87" fmla="*/ 1510 h 1914"/>
                <a:gd name="T88" fmla="*/ 2615 w 2872"/>
                <a:gd name="T89" fmla="*/ 1510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2" h="1914">
                  <a:moveTo>
                    <a:pt x="2804" y="325"/>
                  </a:moveTo>
                  <a:cubicBezTo>
                    <a:pt x="2761" y="325"/>
                    <a:pt x="2761" y="325"/>
                    <a:pt x="2761" y="325"/>
                  </a:cubicBezTo>
                  <a:cubicBezTo>
                    <a:pt x="2729" y="325"/>
                    <a:pt x="2703" y="299"/>
                    <a:pt x="2703" y="267"/>
                  </a:cubicBezTo>
                  <a:cubicBezTo>
                    <a:pt x="2703" y="152"/>
                    <a:pt x="2703" y="152"/>
                    <a:pt x="2703" y="152"/>
                  </a:cubicBezTo>
                  <a:cubicBezTo>
                    <a:pt x="2703" y="119"/>
                    <a:pt x="2680" y="91"/>
                    <a:pt x="2647" y="85"/>
                  </a:cubicBezTo>
                  <a:cubicBezTo>
                    <a:pt x="2204" y="0"/>
                    <a:pt x="1800" y="2"/>
                    <a:pt x="1493" y="218"/>
                  </a:cubicBezTo>
                  <a:cubicBezTo>
                    <a:pt x="1439" y="257"/>
                    <a:pt x="1434" y="256"/>
                    <a:pt x="1380" y="219"/>
                  </a:cubicBezTo>
                  <a:cubicBezTo>
                    <a:pt x="1072" y="2"/>
                    <a:pt x="669" y="0"/>
                    <a:pt x="225" y="85"/>
                  </a:cubicBezTo>
                  <a:cubicBezTo>
                    <a:pt x="193" y="91"/>
                    <a:pt x="170" y="119"/>
                    <a:pt x="170" y="152"/>
                  </a:cubicBezTo>
                  <a:cubicBezTo>
                    <a:pt x="170" y="267"/>
                    <a:pt x="170" y="267"/>
                    <a:pt x="170" y="267"/>
                  </a:cubicBezTo>
                  <a:cubicBezTo>
                    <a:pt x="170" y="299"/>
                    <a:pt x="143" y="325"/>
                    <a:pt x="111" y="325"/>
                  </a:cubicBezTo>
                  <a:cubicBezTo>
                    <a:pt x="68" y="325"/>
                    <a:pt x="68" y="325"/>
                    <a:pt x="68" y="325"/>
                  </a:cubicBezTo>
                  <a:cubicBezTo>
                    <a:pt x="31" y="325"/>
                    <a:pt x="0" y="356"/>
                    <a:pt x="0" y="394"/>
                  </a:cubicBezTo>
                  <a:cubicBezTo>
                    <a:pt x="1" y="1765"/>
                    <a:pt x="1" y="1765"/>
                    <a:pt x="1" y="1765"/>
                  </a:cubicBezTo>
                  <a:cubicBezTo>
                    <a:pt x="1" y="1802"/>
                    <a:pt x="31" y="1833"/>
                    <a:pt x="69" y="1833"/>
                  </a:cubicBezTo>
                  <a:cubicBezTo>
                    <a:pt x="1228" y="1833"/>
                    <a:pt x="1228" y="1833"/>
                    <a:pt x="1228" y="1833"/>
                  </a:cubicBezTo>
                  <a:cubicBezTo>
                    <a:pt x="1249" y="1833"/>
                    <a:pt x="1266" y="1850"/>
                    <a:pt x="1266" y="1872"/>
                  </a:cubicBezTo>
                  <a:cubicBezTo>
                    <a:pt x="1266" y="1895"/>
                    <a:pt x="1282" y="1914"/>
                    <a:pt x="1305" y="1914"/>
                  </a:cubicBezTo>
                  <a:cubicBezTo>
                    <a:pt x="1567" y="1914"/>
                    <a:pt x="1567" y="1914"/>
                    <a:pt x="1567" y="1914"/>
                  </a:cubicBezTo>
                  <a:cubicBezTo>
                    <a:pt x="1588" y="1914"/>
                    <a:pt x="1606" y="1896"/>
                    <a:pt x="1606" y="1875"/>
                  </a:cubicBezTo>
                  <a:cubicBezTo>
                    <a:pt x="1606" y="1852"/>
                    <a:pt x="1621" y="1833"/>
                    <a:pt x="1645" y="1833"/>
                  </a:cubicBezTo>
                  <a:cubicBezTo>
                    <a:pt x="2803" y="1833"/>
                    <a:pt x="2803" y="1833"/>
                    <a:pt x="2803" y="1833"/>
                  </a:cubicBezTo>
                  <a:cubicBezTo>
                    <a:pt x="2841" y="1833"/>
                    <a:pt x="2872" y="1802"/>
                    <a:pt x="2872" y="1765"/>
                  </a:cubicBezTo>
                  <a:cubicBezTo>
                    <a:pt x="2872" y="394"/>
                    <a:pt x="2872" y="394"/>
                    <a:pt x="2872" y="394"/>
                  </a:cubicBezTo>
                  <a:cubicBezTo>
                    <a:pt x="2872" y="356"/>
                    <a:pt x="2842" y="325"/>
                    <a:pt x="2804" y="325"/>
                  </a:cubicBezTo>
                  <a:close/>
                  <a:moveTo>
                    <a:pt x="1340" y="1700"/>
                  </a:moveTo>
                  <a:cubicBezTo>
                    <a:pt x="1067" y="1529"/>
                    <a:pt x="711" y="1510"/>
                    <a:pt x="331" y="1573"/>
                  </a:cubicBezTo>
                  <a:cubicBezTo>
                    <a:pt x="292" y="1579"/>
                    <a:pt x="257" y="1550"/>
                    <a:pt x="257" y="1510"/>
                  </a:cubicBezTo>
                  <a:cubicBezTo>
                    <a:pt x="257" y="216"/>
                    <a:pt x="257" y="216"/>
                    <a:pt x="257" y="216"/>
                  </a:cubicBezTo>
                  <a:cubicBezTo>
                    <a:pt x="257" y="182"/>
                    <a:pt x="281" y="154"/>
                    <a:pt x="314" y="148"/>
                  </a:cubicBezTo>
                  <a:cubicBezTo>
                    <a:pt x="710" y="81"/>
                    <a:pt x="1074" y="108"/>
                    <a:pt x="1340" y="308"/>
                  </a:cubicBezTo>
                  <a:cubicBezTo>
                    <a:pt x="1374" y="334"/>
                    <a:pt x="1392" y="371"/>
                    <a:pt x="1392" y="413"/>
                  </a:cubicBezTo>
                  <a:cubicBezTo>
                    <a:pt x="1393" y="1671"/>
                    <a:pt x="1393" y="1671"/>
                    <a:pt x="1393" y="1671"/>
                  </a:cubicBezTo>
                  <a:cubicBezTo>
                    <a:pt x="1393" y="1698"/>
                    <a:pt x="1363" y="1714"/>
                    <a:pt x="1340" y="1700"/>
                  </a:cubicBezTo>
                  <a:close/>
                  <a:moveTo>
                    <a:pt x="2615" y="1510"/>
                  </a:moveTo>
                  <a:cubicBezTo>
                    <a:pt x="2615" y="1550"/>
                    <a:pt x="2580" y="1579"/>
                    <a:pt x="2541" y="1573"/>
                  </a:cubicBezTo>
                  <a:cubicBezTo>
                    <a:pt x="2162" y="1510"/>
                    <a:pt x="1805" y="1529"/>
                    <a:pt x="1532" y="1700"/>
                  </a:cubicBezTo>
                  <a:cubicBezTo>
                    <a:pt x="1509" y="1714"/>
                    <a:pt x="1480" y="1698"/>
                    <a:pt x="1480" y="1671"/>
                  </a:cubicBezTo>
                  <a:cubicBezTo>
                    <a:pt x="1480" y="413"/>
                    <a:pt x="1480" y="413"/>
                    <a:pt x="1480" y="413"/>
                  </a:cubicBezTo>
                  <a:cubicBezTo>
                    <a:pt x="1480" y="371"/>
                    <a:pt x="1499" y="334"/>
                    <a:pt x="1533" y="308"/>
                  </a:cubicBezTo>
                  <a:cubicBezTo>
                    <a:pt x="1798" y="108"/>
                    <a:pt x="2163" y="81"/>
                    <a:pt x="2558" y="148"/>
                  </a:cubicBezTo>
                  <a:cubicBezTo>
                    <a:pt x="2592" y="154"/>
                    <a:pt x="2615" y="182"/>
                    <a:pt x="2615" y="216"/>
                  </a:cubicBezTo>
                  <a:cubicBezTo>
                    <a:pt x="2615" y="1510"/>
                    <a:pt x="2615" y="1510"/>
                    <a:pt x="2615" y="1510"/>
                  </a:cubicBezTo>
                  <a:close/>
                  <a:moveTo>
                    <a:pt x="2615" y="1510"/>
                  </a:moveTo>
                  <a:cubicBezTo>
                    <a:pt x="2615" y="1510"/>
                    <a:pt x="2615" y="1510"/>
                    <a:pt x="2615" y="1510"/>
                  </a:cubicBezTo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E27E5A-B8BA-4108-BF73-56BD69AF08C2}"/>
              </a:ext>
            </a:extLst>
          </p:cNvPr>
          <p:cNvGrpSpPr/>
          <p:nvPr/>
        </p:nvGrpSpPr>
        <p:grpSpPr>
          <a:xfrm>
            <a:off x="11249135" y="3307845"/>
            <a:ext cx="759293" cy="748778"/>
            <a:chOff x="5353879" y="2335693"/>
            <a:chExt cx="1878496" cy="182271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105E8EE-2946-41ED-9C0F-C334FDB4A8DB}"/>
                </a:ext>
              </a:extLst>
            </p:cNvPr>
            <p:cNvGrpSpPr/>
            <p:nvPr/>
          </p:nvGrpSpPr>
          <p:grpSpPr>
            <a:xfrm>
              <a:off x="5353879" y="2335693"/>
              <a:ext cx="1878496" cy="1822715"/>
              <a:chOff x="8835887" y="948072"/>
              <a:chExt cx="2454965" cy="2415208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C8ED565-35BE-45F3-B209-F5F5EFC99AA5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3FF6A31-A3B0-43E6-9B51-7B399F3C5B9B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grpSp>
          <p:nvGrpSpPr>
            <p:cNvPr id="41" name="Google Shape;1277;p42">
              <a:extLst>
                <a:ext uri="{FF2B5EF4-FFF2-40B4-BE49-F238E27FC236}">
                  <a16:creationId xmlns:a16="http://schemas.microsoft.com/office/drawing/2014/main" id="{0E858E63-45FF-4DDD-BB4A-DBCE838E6BC6}"/>
                </a:ext>
              </a:extLst>
            </p:cNvPr>
            <p:cNvGrpSpPr/>
            <p:nvPr/>
          </p:nvGrpSpPr>
          <p:grpSpPr>
            <a:xfrm>
              <a:off x="5878611" y="2743246"/>
              <a:ext cx="900000" cy="900000"/>
              <a:chOff x="1190625" y="561050"/>
              <a:chExt cx="5224075" cy="4573325"/>
            </a:xfrm>
          </p:grpSpPr>
          <p:sp>
            <p:nvSpPr>
              <p:cNvPr id="42" name="Google Shape;1278;p42">
                <a:extLst>
                  <a:ext uri="{FF2B5EF4-FFF2-40B4-BE49-F238E27FC236}">
                    <a16:creationId xmlns:a16="http://schemas.microsoft.com/office/drawing/2014/main" id="{2BFBA916-B258-4055-A82A-CFEF77601C95}"/>
                  </a:ext>
                </a:extLst>
              </p:cNvPr>
              <p:cNvSpPr/>
              <p:nvPr/>
            </p:nvSpPr>
            <p:spPr>
              <a:xfrm>
                <a:off x="1190625" y="561050"/>
                <a:ext cx="4662200" cy="1399425"/>
              </a:xfrm>
              <a:custGeom>
                <a:avLst/>
                <a:gdLst/>
                <a:ahLst/>
                <a:cxnLst/>
                <a:rect l="l" t="t" r="r" b="b"/>
                <a:pathLst>
                  <a:path w="186488" h="55977" extrusionOk="0">
                    <a:moveTo>
                      <a:pt x="45864" y="6590"/>
                    </a:moveTo>
                    <a:lnTo>
                      <a:pt x="45864" y="49354"/>
                    </a:lnTo>
                    <a:lnTo>
                      <a:pt x="6850" y="49354"/>
                    </a:lnTo>
                    <a:cubicBezTo>
                      <a:pt x="6720" y="49354"/>
                      <a:pt x="6622" y="49256"/>
                      <a:pt x="6622" y="49159"/>
                    </a:cubicBezTo>
                    <a:lnTo>
                      <a:pt x="6622" y="6818"/>
                    </a:lnTo>
                    <a:cubicBezTo>
                      <a:pt x="6622" y="6688"/>
                      <a:pt x="6720" y="6590"/>
                      <a:pt x="6850" y="6590"/>
                    </a:cubicBezTo>
                    <a:close/>
                    <a:moveTo>
                      <a:pt x="179670" y="6590"/>
                    </a:moveTo>
                    <a:cubicBezTo>
                      <a:pt x="179768" y="6590"/>
                      <a:pt x="179866" y="6688"/>
                      <a:pt x="179866" y="6818"/>
                    </a:cubicBezTo>
                    <a:lnTo>
                      <a:pt x="179866" y="49159"/>
                    </a:lnTo>
                    <a:cubicBezTo>
                      <a:pt x="179866" y="49256"/>
                      <a:pt x="179768" y="49354"/>
                      <a:pt x="179670" y="49354"/>
                    </a:cubicBezTo>
                    <a:lnTo>
                      <a:pt x="52453" y="49354"/>
                    </a:lnTo>
                    <a:lnTo>
                      <a:pt x="52453" y="6590"/>
                    </a:lnTo>
                    <a:close/>
                    <a:moveTo>
                      <a:pt x="6818" y="0"/>
                    </a:moveTo>
                    <a:cubicBezTo>
                      <a:pt x="3066" y="0"/>
                      <a:pt x="0" y="3034"/>
                      <a:pt x="0" y="6818"/>
                    </a:cubicBezTo>
                    <a:lnTo>
                      <a:pt x="0" y="49159"/>
                    </a:lnTo>
                    <a:cubicBezTo>
                      <a:pt x="0" y="52910"/>
                      <a:pt x="3066" y="55976"/>
                      <a:pt x="6818" y="55976"/>
                    </a:cubicBezTo>
                    <a:lnTo>
                      <a:pt x="179670" y="55976"/>
                    </a:lnTo>
                    <a:cubicBezTo>
                      <a:pt x="183421" y="55976"/>
                      <a:pt x="186488" y="52910"/>
                      <a:pt x="186488" y="49159"/>
                    </a:cubicBezTo>
                    <a:lnTo>
                      <a:pt x="186488" y="6818"/>
                    </a:lnTo>
                    <a:cubicBezTo>
                      <a:pt x="186488" y="3034"/>
                      <a:pt x="183421" y="0"/>
                      <a:pt x="17967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3" name="Google Shape;1279;p42">
                <a:extLst>
                  <a:ext uri="{FF2B5EF4-FFF2-40B4-BE49-F238E27FC236}">
                    <a16:creationId xmlns:a16="http://schemas.microsoft.com/office/drawing/2014/main" id="{69A5D7FE-7AF7-43DD-AA28-2CC0074951F0}"/>
                  </a:ext>
                </a:extLst>
              </p:cNvPr>
              <p:cNvSpPr/>
              <p:nvPr/>
            </p:nvSpPr>
            <p:spPr>
              <a:xfrm>
                <a:off x="2689500" y="100142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7"/>
                    </a:cubicBezTo>
                    <a:cubicBezTo>
                      <a:pt x="0" y="5122"/>
                      <a:pt x="1501" y="6622"/>
                      <a:pt x="3295" y="6622"/>
                    </a:cubicBezTo>
                    <a:lnTo>
                      <a:pt x="63283" y="6622"/>
                    </a:lnTo>
                    <a:cubicBezTo>
                      <a:pt x="65110" y="6622"/>
                      <a:pt x="66577" y="5122"/>
                      <a:pt x="66577" y="3327"/>
                    </a:cubicBezTo>
                    <a:cubicBezTo>
                      <a:pt x="66577" y="1501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4" name="Google Shape;1280;p42">
                <a:extLst>
                  <a:ext uri="{FF2B5EF4-FFF2-40B4-BE49-F238E27FC236}">
                    <a16:creationId xmlns:a16="http://schemas.microsoft.com/office/drawing/2014/main" id="{D6914403-8A4D-485B-8E32-6735EA9FBF27}"/>
                  </a:ext>
                </a:extLst>
              </p:cNvPr>
              <p:cNvSpPr/>
              <p:nvPr/>
            </p:nvSpPr>
            <p:spPr>
              <a:xfrm>
                <a:off x="3482975" y="1354525"/>
                <a:ext cx="1928675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77147" h="6590" extrusionOk="0">
                    <a:moveTo>
                      <a:pt x="3328" y="1"/>
                    </a:moveTo>
                    <a:cubicBezTo>
                      <a:pt x="1501" y="1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328" y="6590"/>
                    </a:cubicBezTo>
                    <a:lnTo>
                      <a:pt x="73852" y="6590"/>
                    </a:lnTo>
                    <a:cubicBezTo>
                      <a:pt x="75679" y="6590"/>
                      <a:pt x="77146" y="5122"/>
                      <a:pt x="77146" y="3295"/>
                    </a:cubicBezTo>
                    <a:cubicBezTo>
                      <a:pt x="77146" y="1468"/>
                      <a:pt x="75679" y="1"/>
                      <a:pt x="7385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5" name="Google Shape;1281;p42">
                <a:extLst>
                  <a:ext uri="{FF2B5EF4-FFF2-40B4-BE49-F238E27FC236}">
                    <a16:creationId xmlns:a16="http://schemas.microsoft.com/office/drawing/2014/main" id="{72741409-43E0-4A49-9D7E-532FBF6C680F}"/>
                  </a:ext>
                </a:extLst>
              </p:cNvPr>
              <p:cNvSpPr/>
              <p:nvPr/>
            </p:nvSpPr>
            <p:spPr>
              <a:xfrm>
                <a:off x="2689500" y="1354525"/>
                <a:ext cx="6067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590" extrusionOk="0">
                    <a:moveTo>
                      <a:pt x="3295" y="1"/>
                    </a:moveTo>
                    <a:cubicBezTo>
                      <a:pt x="1468" y="1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295" y="6590"/>
                    </a:cubicBezTo>
                    <a:lnTo>
                      <a:pt x="20942" y="6590"/>
                    </a:lnTo>
                    <a:cubicBezTo>
                      <a:pt x="22769" y="6590"/>
                      <a:pt x="24269" y="5122"/>
                      <a:pt x="24269" y="3295"/>
                    </a:cubicBezTo>
                    <a:cubicBezTo>
                      <a:pt x="24269" y="1468"/>
                      <a:pt x="22769" y="1"/>
                      <a:pt x="2094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6" name="Google Shape;1282;p42">
                <a:extLst>
                  <a:ext uri="{FF2B5EF4-FFF2-40B4-BE49-F238E27FC236}">
                    <a16:creationId xmlns:a16="http://schemas.microsoft.com/office/drawing/2014/main" id="{49DD7F4F-97C0-4C96-9982-BA004C73C595}"/>
                  </a:ext>
                </a:extLst>
              </p:cNvPr>
              <p:cNvSpPr/>
              <p:nvPr/>
            </p:nvSpPr>
            <p:spPr>
              <a:xfrm>
                <a:off x="1543725" y="825275"/>
                <a:ext cx="605925" cy="60592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37" extrusionOk="0">
                    <a:moveTo>
                      <a:pt x="12102" y="0"/>
                    </a:moveTo>
                    <a:cubicBezTo>
                      <a:pt x="5415" y="0"/>
                      <a:pt x="0" y="5448"/>
                      <a:pt x="0" y="12135"/>
                    </a:cubicBezTo>
                    <a:cubicBezTo>
                      <a:pt x="0" y="13962"/>
                      <a:pt x="1468" y="15429"/>
                      <a:pt x="3295" y="15429"/>
                    </a:cubicBezTo>
                    <a:cubicBezTo>
                      <a:pt x="5122" y="15429"/>
                      <a:pt x="6590" y="13962"/>
                      <a:pt x="6590" y="12135"/>
                    </a:cubicBezTo>
                    <a:cubicBezTo>
                      <a:pt x="6590" y="9069"/>
                      <a:pt x="9069" y="6622"/>
                      <a:pt x="12102" y="6622"/>
                    </a:cubicBezTo>
                    <a:cubicBezTo>
                      <a:pt x="15136" y="6622"/>
                      <a:pt x="17615" y="9069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2"/>
                    </a:cubicBezTo>
                    <a:cubicBezTo>
                      <a:pt x="8808" y="22769"/>
                      <a:pt x="10276" y="24237"/>
                      <a:pt x="12102" y="24237"/>
                    </a:cubicBezTo>
                    <a:cubicBezTo>
                      <a:pt x="18789" y="24237"/>
                      <a:pt x="24237" y="18822"/>
                      <a:pt x="24237" y="12135"/>
                    </a:cubicBezTo>
                    <a:cubicBezTo>
                      <a:pt x="24237" y="5448"/>
                      <a:pt x="18789" y="0"/>
                      <a:pt x="1210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7" name="Google Shape;1283;p42">
                <a:extLst>
                  <a:ext uri="{FF2B5EF4-FFF2-40B4-BE49-F238E27FC236}">
                    <a16:creationId xmlns:a16="http://schemas.microsoft.com/office/drawing/2014/main" id="{18386D12-4CA6-4F7F-B2A6-8FC99C4FC950}"/>
                  </a:ext>
                </a:extLst>
              </p:cNvPr>
              <p:cNvSpPr/>
              <p:nvPr/>
            </p:nvSpPr>
            <p:spPr>
              <a:xfrm>
                <a:off x="1763900" y="153067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0"/>
                    </a:moveTo>
                    <a:cubicBezTo>
                      <a:pt x="1469" y="0"/>
                      <a:pt x="1" y="1468"/>
                      <a:pt x="1" y="3295"/>
                    </a:cubicBezTo>
                    <a:cubicBezTo>
                      <a:pt x="1" y="5122"/>
                      <a:pt x="1501" y="6622"/>
                      <a:pt x="3328" y="6622"/>
                    </a:cubicBezTo>
                    <a:cubicBezTo>
                      <a:pt x="5155" y="6622"/>
                      <a:pt x="6655" y="5122"/>
                      <a:pt x="6655" y="3295"/>
                    </a:cubicBezTo>
                    <a:cubicBezTo>
                      <a:pt x="6655" y="1468"/>
                      <a:pt x="5155" y="0"/>
                      <a:pt x="332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8" name="Google Shape;1284;p42">
                <a:extLst>
                  <a:ext uri="{FF2B5EF4-FFF2-40B4-BE49-F238E27FC236}">
                    <a16:creationId xmlns:a16="http://schemas.microsoft.com/office/drawing/2014/main" id="{FA52C9A5-43BF-4E02-A062-BABAC23C9E33}"/>
                  </a:ext>
                </a:extLst>
              </p:cNvPr>
              <p:cNvSpPr/>
              <p:nvPr/>
            </p:nvSpPr>
            <p:spPr>
              <a:xfrm>
                <a:off x="2689500" y="258837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8"/>
                    </a:cubicBezTo>
                    <a:cubicBezTo>
                      <a:pt x="0" y="5154"/>
                      <a:pt x="1501" y="6622"/>
                      <a:pt x="3295" y="6622"/>
                    </a:cubicBezTo>
                    <a:lnTo>
                      <a:pt x="63283" y="6622"/>
                    </a:lnTo>
                    <a:cubicBezTo>
                      <a:pt x="65110" y="6622"/>
                      <a:pt x="66577" y="5154"/>
                      <a:pt x="66577" y="3328"/>
                    </a:cubicBezTo>
                    <a:cubicBezTo>
                      <a:pt x="66577" y="1501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9" name="Google Shape;1285;p42">
                <a:extLst>
                  <a:ext uri="{FF2B5EF4-FFF2-40B4-BE49-F238E27FC236}">
                    <a16:creationId xmlns:a16="http://schemas.microsoft.com/office/drawing/2014/main" id="{BE2C8E8C-C5DF-42A0-997C-763959480BFA}"/>
                  </a:ext>
                </a:extLst>
              </p:cNvPr>
              <p:cNvSpPr/>
              <p:nvPr/>
            </p:nvSpPr>
            <p:spPr>
              <a:xfrm>
                <a:off x="3482975" y="294147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328" y="1"/>
                    </a:moveTo>
                    <a:cubicBezTo>
                      <a:pt x="1501" y="1"/>
                      <a:pt x="0" y="1469"/>
                      <a:pt x="0" y="3295"/>
                    </a:cubicBezTo>
                    <a:cubicBezTo>
                      <a:pt x="0" y="5122"/>
                      <a:pt x="1501" y="6623"/>
                      <a:pt x="3328" y="6623"/>
                    </a:cubicBezTo>
                    <a:lnTo>
                      <a:pt x="63283" y="6623"/>
                    </a:lnTo>
                    <a:cubicBezTo>
                      <a:pt x="65110" y="6623"/>
                      <a:pt x="66578" y="5122"/>
                      <a:pt x="66578" y="3295"/>
                    </a:cubicBezTo>
                    <a:cubicBezTo>
                      <a:pt x="66578" y="1469"/>
                      <a:pt x="65110" y="1"/>
                      <a:pt x="63283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0" name="Google Shape;1286;p42">
                <a:extLst>
                  <a:ext uri="{FF2B5EF4-FFF2-40B4-BE49-F238E27FC236}">
                    <a16:creationId xmlns:a16="http://schemas.microsoft.com/office/drawing/2014/main" id="{21D7ED50-63A1-4F84-912F-378A53EA6AF8}"/>
                  </a:ext>
                </a:extLst>
              </p:cNvPr>
              <p:cNvSpPr/>
              <p:nvPr/>
            </p:nvSpPr>
            <p:spPr>
              <a:xfrm>
                <a:off x="2689500" y="2941475"/>
                <a:ext cx="6067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623" extrusionOk="0">
                    <a:moveTo>
                      <a:pt x="3295" y="1"/>
                    </a:moveTo>
                    <a:cubicBezTo>
                      <a:pt x="1468" y="1"/>
                      <a:pt x="0" y="1469"/>
                      <a:pt x="0" y="3295"/>
                    </a:cubicBezTo>
                    <a:cubicBezTo>
                      <a:pt x="0" y="5122"/>
                      <a:pt x="1501" y="6623"/>
                      <a:pt x="3295" y="6623"/>
                    </a:cubicBezTo>
                    <a:lnTo>
                      <a:pt x="20942" y="6623"/>
                    </a:lnTo>
                    <a:cubicBezTo>
                      <a:pt x="22769" y="6623"/>
                      <a:pt x="24269" y="5122"/>
                      <a:pt x="24269" y="3295"/>
                    </a:cubicBezTo>
                    <a:cubicBezTo>
                      <a:pt x="24269" y="1469"/>
                      <a:pt x="22769" y="1"/>
                      <a:pt x="2094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1" name="Google Shape;1287;p42">
                <a:extLst>
                  <a:ext uri="{FF2B5EF4-FFF2-40B4-BE49-F238E27FC236}">
                    <a16:creationId xmlns:a16="http://schemas.microsoft.com/office/drawing/2014/main" id="{CC535406-0E19-471A-BFC7-D048C330DF18}"/>
                  </a:ext>
                </a:extLst>
              </p:cNvPr>
              <p:cNvSpPr/>
              <p:nvPr/>
            </p:nvSpPr>
            <p:spPr>
              <a:xfrm>
                <a:off x="1543725" y="2412225"/>
                <a:ext cx="605925" cy="6059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38" extrusionOk="0">
                    <a:moveTo>
                      <a:pt x="12102" y="1"/>
                    </a:moveTo>
                    <a:cubicBezTo>
                      <a:pt x="5415" y="1"/>
                      <a:pt x="0" y="5448"/>
                      <a:pt x="0" y="12135"/>
                    </a:cubicBezTo>
                    <a:cubicBezTo>
                      <a:pt x="0" y="13962"/>
                      <a:pt x="1468" y="15430"/>
                      <a:pt x="3295" y="15430"/>
                    </a:cubicBezTo>
                    <a:cubicBezTo>
                      <a:pt x="5122" y="15430"/>
                      <a:pt x="6590" y="13962"/>
                      <a:pt x="6590" y="12135"/>
                    </a:cubicBezTo>
                    <a:cubicBezTo>
                      <a:pt x="6590" y="9102"/>
                      <a:pt x="9069" y="6622"/>
                      <a:pt x="12102" y="6622"/>
                    </a:cubicBezTo>
                    <a:cubicBezTo>
                      <a:pt x="15136" y="6622"/>
                      <a:pt x="17615" y="9102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3"/>
                    </a:cubicBezTo>
                    <a:cubicBezTo>
                      <a:pt x="8808" y="22769"/>
                      <a:pt x="10276" y="24237"/>
                      <a:pt x="12102" y="24237"/>
                    </a:cubicBezTo>
                    <a:cubicBezTo>
                      <a:pt x="18789" y="24237"/>
                      <a:pt x="24237" y="18822"/>
                      <a:pt x="24237" y="12135"/>
                    </a:cubicBezTo>
                    <a:cubicBezTo>
                      <a:pt x="24237" y="5448"/>
                      <a:pt x="18789" y="1"/>
                      <a:pt x="1210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2" name="Google Shape;1288;p42">
                <a:extLst>
                  <a:ext uri="{FF2B5EF4-FFF2-40B4-BE49-F238E27FC236}">
                    <a16:creationId xmlns:a16="http://schemas.microsoft.com/office/drawing/2014/main" id="{845BECD5-9886-4537-9AB5-AB54C0B8EE6F}"/>
                  </a:ext>
                </a:extLst>
              </p:cNvPr>
              <p:cNvSpPr/>
              <p:nvPr/>
            </p:nvSpPr>
            <p:spPr>
              <a:xfrm>
                <a:off x="1763900" y="311762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1"/>
                    </a:moveTo>
                    <a:cubicBezTo>
                      <a:pt x="1469" y="1"/>
                      <a:pt x="1" y="1501"/>
                      <a:pt x="1" y="3295"/>
                    </a:cubicBezTo>
                    <a:cubicBezTo>
                      <a:pt x="1" y="5122"/>
                      <a:pt x="1501" y="6623"/>
                      <a:pt x="3328" y="6623"/>
                    </a:cubicBezTo>
                    <a:cubicBezTo>
                      <a:pt x="5155" y="6623"/>
                      <a:pt x="6655" y="5122"/>
                      <a:pt x="6655" y="3295"/>
                    </a:cubicBezTo>
                    <a:cubicBezTo>
                      <a:pt x="6655" y="1501"/>
                      <a:pt x="5155" y="1"/>
                      <a:pt x="332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3" name="Google Shape;1289;p42">
                <a:extLst>
                  <a:ext uri="{FF2B5EF4-FFF2-40B4-BE49-F238E27FC236}">
                    <a16:creationId xmlns:a16="http://schemas.microsoft.com/office/drawing/2014/main" id="{79DACF48-A02D-4283-B179-1FF331404388}"/>
                  </a:ext>
                </a:extLst>
              </p:cNvPr>
              <p:cNvSpPr/>
              <p:nvPr/>
            </p:nvSpPr>
            <p:spPr>
              <a:xfrm>
                <a:off x="2689500" y="4176150"/>
                <a:ext cx="1664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590" extrusionOk="0">
                    <a:moveTo>
                      <a:pt x="3295" y="0"/>
                    </a:moveTo>
                    <a:cubicBezTo>
                      <a:pt x="1468" y="0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295" y="6590"/>
                    </a:cubicBezTo>
                    <a:lnTo>
                      <a:pt x="63283" y="6590"/>
                    </a:lnTo>
                    <a:cubicBezTo>
                      <a:pt x="65110" y="6590"/>
                      <a:pt x="66577" y="5122"/>
                      <a:pt x="66577" y="3295"/>
                    </a:cubicBezTo>
                    <a:cubicBezTo>
                      <a:pt x="66577" y="1468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4" name="Google Shape;1290;p42">
                <a:extLst>
                  <a:ext uri="{FF2B5EF4-FFF2-40B4-BE49-F238E27FC236}">
                    <a16:creationId xmlns:a16="http://schemas.microsoft.com/office/drawing/2014/main" id="{2C680870-214C-405C-A3E4-7BDA1ADED36D}"/>
                  </a:ext>
                </a:extLst>
              </p:cNvPr>
              <p:cNvSpPr/>
              <p:nvPr/>
            </p:nvSpPr>
            <p:spPr>
              <a:xfrm>
                <a:off x="3482975" y="4528450"/>
                <a:ext cx="17525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0101" h="6622" extrusionOk="0">
                    <a:moveTo>
                      <a:pt x="3328" y="0"/>
                    </a:moveTo>
                    <a:cubicBezTo>
                      <a:pt x="1501" y="0"/>
                      <a:pt x="0" y="1501"/>
                      <a:pt x="0" y="3295"/>
                    </a:cubicBezTo>
                    <a:cubicBezTo>
                      <a:pt x="0" y="5121"/>
                      <a:pt x="1501" y="6622"/>
                      <a:pt x="3328" y="6622"/>
                    </a:cubicBezTo>
                    <a:lnTo>
                      <a:pt x="66806" y="6622"/>
                    </a:lnTo>
                    <a:cubicBezTo>
                      <a:pt x="68633" y="6622"/>
                      <a:pt x="70101" y="5121"/>
                      <a:pt x="70101" y="3295"/>
                    </a:cubicBezTo>
                    <a:cubicBezTo>
                      <a:pt x="70101" y="1501"/>
                      <a:pt x="68633" y="0"/>
                      <a:pt x="6680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5" name="Google Shape;1291;p42">
                <a:extLst>
                  <a:ext uri="{FF2B5EF4-FFF2-40B4-BE49-F238E27FC236}">
                    <a16:creationId xmlns:a16="http://schemas.microsoft.com/office/drawing/2014/main" id="{F89ACE59-9491-4172-AE86-181723A26D65}"/>
                  </a:ext>
                </a:extLst>
              </p:cNvPr>
              <p:cNvSpPr/>
              <p:nvPr/>
            </p:nvSpPr>
            <p:spPr>
              <a:xfrm>
                <a:off x="2689500" y="4528450"/>
                <a:ext cx="606750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622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295"/>
                    </a:cubicBezTo>
                    <a:cubicBezTo>
                      <a:pt x="0" y="5121"/>
                      <a:pt x="1501" y="6622"/>
                      <a:pt x="3295" y="6622"/>
                    </a:cubicBezTo>
                    <a:lnTo>
                      <a:pt x="20942" y="6622"/>
                    </a:lnTo>
                    <a:cubicBezTo>
                      <a:pt x="22769" y="6622"/>
                      <a:pt x="24269" y="5121"/>
                      <a:pt x="24269" y="3295"/>
                    </a:cubicBezTo>
                    <a:cubicBezTo>
                      <a:pt x="24269" y="1501"/>
                      <a:pt x="22769" y="0"/>
                      <a:pt x="2094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6" name="Google Shape;1292;p42">
                <a:extLst>
                  <a:ext uri="{FF2B5EF4-FFF2-40B4-BE49-F238E27FC236}">
                    <a16:creationId xmlns:a16="http://schemas.microsoft.com/office/drawing/2014/main" id="{F719DEA2-6F9B-46D4-BAA5-5439CA389828}"/>
                  </a:ext>
                </a:extLst>
              </p:cNvPr>
              <p:cNvSpPr/>
              <p:nvPr/>
            </p:nvSpPr>
            <p:spPr>
              <a:xfrm>
                <a:off x="1543725" y="3999175"/>
                <a:ext cx="605925" cy="6067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70" extrusionOk="0">
                    <a:moveTo>
                      <a:pt x="12102" y="1"/>
                    </a:moveTo>
                    <a:cubicBezTo>
                      <a:pt x="5415" y="1"/>
                      <a:pt x="0" y="5448"/>
                      <a:pt x="0" y="12135"/>
                    </a:cubicBezTo>
                    <a:cubicBezTo>
                      <a:pt x="0" y="13962"/>
                      <a:pt x="1468" y="15430"/>
                      <a:pt x="3295" y="15430"/>
                    </a:cubicBezTo>
                    <a:cubicBezTo>
                      <a:pt x="5122" y="15430"/>
                      <a:pt x="6590" y="13962"/>
                      <a:pt x="6590" y="12135"/>
                    </a:cubicBezTo>
                    <a:cubicBezTo>
                      <a:pt x="6590" y="9102"/>
                      <a:pt x="9069" y="6623"/>
                      <a:pt x="12102" y="6623"/>
                    </a:cubicBezTo>
                    <a:cubicBezTo>
                      <a:pt x="15136" y="6623"/>
                      <a:pt x="17615" y="9102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3"/>
                    </a:cubicBezTo>
                    <a:cubicBezTo>
                      <a:pt x="8808" y="22769"/>
                      <a:pt x="10276" y="24270"/>
                      <a:pt x="12102" y="24270"/>
                    </a:cubicBezTo>
                    <a:cubicBezTo>
                      <a:pt x="18789" y="24270"/>
                      <a:pt x="24237" y="18822"/>
                      <a:pt x="24237" y="12135"/>
                    </a:cubicBezTo>
                    <a:cubicBezTo>
                      <a:pt x="24237" y="5448"/>
                      <a:pt x="18789" y="1"/>
                      <a:pt x="1210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7" name="Google Shape;1293;p42">
                <a:extLst>
                  <a:ext uri="{FF2B5EF4-FFF2-40B4-BE49-F238E27FC236}">
                    <a16:creationId xmlns:a16="http://schemas.microsoft.com/office/drawing/2014/main" id="{308DE14B-4849-43D9-9DF8-53E58BCEED1D}"/>
                  </a:ext>
                </a:extLst>
              </p:cNvPr>
              <p:cNvSpPr/>
              <p:nvPr/>
            </p:nvSpPr>
            <p:spPr>
              <a:xfrm>
                <a:off x="1763900" y="470457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1"/>
                    </a:moveTo>
                    <a:cubicBezTo>
                      <a:pt x="1469" y="1"/>
                      <a:pt x="1" y="1502"/>
                      <a:pt x="1" y="3328"/>
                    </a:cubicBezTo>
                    <a:cubicBezTo>
                      <a:pt x="1" y="5155"/>
                      <a:pt x="1501" y="6623"/>
                      <a:pt x="3328" y="6623"/>
                    </a:cubicBezTo>
                    <a:cubicBezTo>
                      <a:pt x="5155" y="6623"/>
                      <a:pt x="6655" y="5155"/>
                      <a:pt x="6655" y="3328"/>
                    </a:cubicBezTo>
                    <a:cubicBezTo>
                      <a:pt x="6655" y="1502"/>
                      <a:pt x="5155" y="1"/>
                      <a:pt x="332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8" name="Google Shape;1294;p42">
                <a:extLst>
                  <a:ext uri="{FF2B5EF4-FFF2-40B4-BE49-F238E27FC236}">
                    <a16:creationId xmlns:a16="http://schemas.microsoft.com/office/drawing/2014/main" id="{49DE70DD-3EE1-4826-9F7D-7C02BF69BA6F}"/>
                  </a:ext>
                </a:extLst>
              </p:cNvPr>
              <p:cNvSpPr/>
              <p:nvPr/>
            </p:nvSpPr>
            <p:spPr>
              <a:xfrm>
                <a:off x="1190625" y="2148000"/>
                <a:ext cx="5224075" cy="2986375"/>
              </a:xfrm>
              <a:custGeom>
                <a:avLst/>
                <a:gdLst/>
                <a:ahLst/>
                <a:cxnLst/>
                <a:rect l="l" t="t" r="r" b="b"/>
                <a:pathLst>
                  <a:path w="208963" h="119455" extrusionOk="0">
                    <a:moveTo>
                      <a:pt x="45864" y="6590"/>
                    </a:moveTo>
                    <a:lnTo>
                      <a:pt x="45864" y="49387"/>
                    </a:lnTo>
                    <a:lnTo>
                      <a:pt x="6850" y="49387"/>
                    </a:lnTo>
                    <a:cubicBezTo>
                      <a:pt x="6720" y="49387"/>
                      <a:pt x="6622" y="49257"/>
                      <a:pt x="6622" y="49159"/>
                    </a:cubicBezTo>
                    <a:lnTo>
                      <a:pt x="6622" y="6818"/>
                    </a:lnTo>
                    <a:cubicBezTo>
                      <a:pt x="6622" y="6720"/>
                      <a:pt x="6720" y="6590"/>
                      <a:pt x="6850" y="6590"/>
                    </a:cubicBezTo>
                    <a:close/>
                    <a:moveTo>
                      <a:pt x="179670" y="6623"/>
                    </a:moveTo>
                    <a:cubicBezTo>
                      <a:pt x="179768" y="6623"/>
                      <a:pt x="179866" y="6720"/>
                      <a:pt x="179866" y="6818"/>
                    </a:cubicBezTo>
                    <a:lnTo>
                      <a:pt x="179866" y="41167"/>
                    </a:lnTo>
                    <a:lnTo>
                      <a:pt x="171417" y="32718"/>
                    </a:lnTo>
                    <a:cubicBezTo>
                      <a:pt x="170784" y="32086"/>
                      <a:pt x="169933" y="31745"/>
                      <a:pt x="169067" y="31745"/>
                    </a:cubicBezTo>
                    <a:cubicBezTo>
                      <a:pt x="168638" y="31745"/>
                      <a:pt x="168207" y="31828"/>
                      <a:pt x="167797" y="32001"/>
                    </a:cubicBezTo>
                    <a:cubicBezTo>
                      <a:pt x="166590" y="32490"/>
                      <a:pt x="165774" y="33697"/>
                      <a:pt x="165774" y="35034"/>
                    </a:cubicBezTo>
                    <a:lnTo>
                      <a:pt x="165774" y="49387"/>
                    </a:lnTo>
                    <a:lnTo>
                      <a:pt x="52453" y="49387"/>
                    </a:lnTo>
                    <a:lnTo>
                      <a:pt x="52453" y="6623"/>
                    </a:lnTo>
                    <a:close/>
                    <a:moveTo>
                      <a:pt x="172396" y="43026"/>
                    </a:moveTo>
                    <a:lnTo>
                      <a:pt x="198753" y="69416"/>
                    </a:lnTo>
                    <a:lnTo>
                      <a:pt x="191544" y="70884"/>
                    </a:lnTo>
                    <a:cubicBezTo>
                      <a:pt x="190598" y="71079"/>
                      <a:pt x="189750" y="71699"/>
                      <a:pt x="189293" y="72547"/>
                    </a:cubicBezTo>
                    <a:cubicBezTo>
                      <a:pt x="188836" y="73428"/>
                      <a:pt x="188771" y="74472"/>
                      <a:pt x="189163" y="75385"/>
                    </a:cubicBezTo>
                    <a:lnTo>
                      <a:pt x="200188" y="101970"/>
                    </a:lnTo>
                    <a:lnTo>
                      <a:pt x="194414" y="104352"/>
                    </a:lnTo>
                    <a:lnTo>
                      <a:pt x="183389" y="77766"/>
                    </a:lnTo>
                    <a:cubicBezTo>
                      <a:pt x="183030" y="76853"/>
                      <a:pt x="182247" y="76168"/>
                      <a:pt x="181334" y="75875"/>
                    </a:cubicBezTo>
                    <a:cubicBezTo>
                      <a:pt x="181008" y="75777"/>
                      <a:pt x="180681" y="75711"/>
                      <a:pt x="180355" y="75711"/>
                    </a:cubicBezTo>
                    <a:cubicBezTo>
                      <a:pt x="179703" y="75711"/>
                      <a:pt x="179083" y="75907"/>
                      <a:pt x="178529" y="76266"/>
                    </a:cubicBezTo>
                    <a:lnTo>
                      <a:pt x="172396" y="80278"/>
                    </a:lnTo>
                    <a:lnTo>
                      <a:pt x="172396" y="43026"/>
                    </a:lnTo>
                    <a:close/>
                    <a:moveTo>
                      <a:pt x="45864" y="70101"/>
                    </a:moveTo>
                    <a:lnTo>
                      <a:pt x="45864" y="112865"/>
                    </a:lnTo>
                    <a:lnTo>
                      <a:pt x="6850" y="112865"/>
                    </a:lnTo>
                    <a:cubicBezTo>
                      <a:pt x="6720" y="112865"/>
                      <a:pt x="6622" y="112768"/>
                      <a:pt x="6622" y="112637"/>
                    </a:cubicBezTo>
                    <a:lnTo>
                      <a:pt x="6622" y="70329"/>
                    </a:lnTo>
                    <a:cubicBezTo>
                      <a:pt x="6622" y="70199"/>
                      <a:pt x="6720" y="70101"/>
                      <a:pt x="6850" y="70101"/>
                    </a:cubicBezTo>
                    <a:close/>
                    <a:moveTo>
                      <a:pt x="165774" y="70101"/>
                    </a:moveTo>
                    <a:lnTo>
                      <a:pt x="165774" y="86411"/>
                    </a:lnTo>
                    <a:cubicBezTo>
                      <a:pt x="165774" y="87618"/>
                      <a:pt x="166427" y="88727"/>
                      <a:pt x="167503" y="89314"/>
                    </a:cubicBezTo>
                    <a:cubicBezTo>
                      <a:pt x="167999" y="89584"/>
                      <a:pt x="168543" y="89716"/>
                      <a:pt x="169085" y="89716"/>
                    </a:cubicBezTo>
                    <a:cubicBezTo>
                      <a:pt x="169719" y="89716"/>
                      <a:pt x="170350" y="89535"/>
                      <a:pt x="170895" y="89183"/>
                    </a:cubicBezTo>
                    <a:lnTo>
                      <a:pt x="178822" y="83964"/>
                    </a:lnTo>
                    <a:lnTo>
                      <a:pt x="179866" y="86541"/>
                    </a:lnTo>
                    <a:lnTo>
                      <a:pt x="179866" y="112637"/>
                    </a:lnTo>
                    <a:cubicBezTo>
                      <a:pt x="179866" y="112768"/>
                      <a:pt x="179768" y="112865"/>
                      <a:pt x="179670" y="112865"/>
                    </a:cubicBezTo>
                    <a:lnTo>
                      <a:pt x="52453" y="112865"/>
                    </a:lnTo>
                    <a:lnTo>
                      <a:pt x="52453" y="70101"/>
                    </a:lnTo>
                    <a:close/>
                    <a:moveTo>
                      <a:pt x="6818" y="1"/>
                    </a:moveTo>
                    <a:cubicBezTo>
                      <a:pt x="3066" y="1"/>
                      <a:pt x="0" y="3067"/>
                      <a:pt x="0" y="6818"/>
                    </a:cubicBezTo>
                    <a:lnTo>
                      <a:pt x="0" y="49159"/>
                    </a:lnTo>
                    <a:cubicBezTo>
                      <a:pt x="0" y="52910"/>
                      <a:pt x="3066" y="55976"/>
                      <a:pt x="6818" y="55976"/>
                    </a:cubicBezTo>
                    <a:lnTo>
                      <a:pt x="165774" y="55976"/>
                    </a:lnTo>
                    <a:lnTo>
                      <a:pt x="165774" y="63479"/>
                    </a:lnTo>
                    <a:lnTo>
                      <a:pt x="6818" y="63479"/>
                    </a:lnTo>
                    <a:cubicBezTo>
                      <a:pt x="3066" y="63479"/>
                      <a:pt x="0" y="66545"/>
                      <a:pt x="0" y="70329"/>
                    </a:cubicBezTo>
                    <a:lnTo>
                      <a:pt x="0" y="112637"/>
                    </a:lnTo>
                    <a:cubicBezTo>
                      <a:pt x="0" y="116421"/>
                      <a:pt x="3066" y="119455"/>
                      <a:pt x="6818" y="119455"/>
                    </a:cubicBezTo>
                    <a:lnTo>
                      <a:pt x="179670" y="119455"/>
                    </a:lnTo>
                    <a:cubicBezTo>
                      <a:pt x="183421" y="119455"/>
                      <a:pt x="186488" y="116421"/>
                      <a:pt x="186488" y="112637"/>
                    </a:cubicBezTo>
                    <a:lnTo>
                      <a:pt x="186488" y="102492"/>
                    </a:lnTo>
                    <a:lnTo>
                      <a:pt x="189587" y="109962"/>
                    </a:lnTo>
                    <a:cubicBezTo>
                      <a:pt x="189913" y="110745"/>
                      <a:pt x="190565" y="111398"/>
                      <a:pt x="191348" y="111756"/>
                    </a:cubicBezTo>
                    <a:cubicBezTo>
                      <a:pt x="191772" y="111919"/>
                      <a:pt x="192196" y="111985"/>
                      <a:pt x="192620" y="111985"/>
                    </a:cubicBezTo>
                    <a:cubicBezTo>
                      <a:pt x="193044" y="111985"/>
                      <a:pt x="193501" y="111919"/>
                      <a:pt x="193892" y="111756"/>
                    </a:cubicBezTo>
                    <a:lnTo>
                      <a:pt x="205766" y="106831"/>
                    </a:lnTo>
                    <a:cubicBezTo>
                      <a:pt x="207462" y="106113"/>
                      <a:pt x="208245" y="104189"/>
                      <a:pt x="207560" y="102492"/>
                    </a:cubicBezTo>
                    <a:lnTo>
                      <a:pt x="196796" y="76560"/>
                    </a:lnTo>
                    <a:lnTo>
                      <a:pt x="206125" y="74668"/>
                    </a:lnTo>
                    <a:cubicBezTo>
                      <a:pt x="207299" y="74439"/>
                      <a:pt x="208278" y="73559"/>
                      <a:pt x="208637" y="72384"/>
                    </a:cubicBezTo>
                    <a:cubicBezTo>
                      <a:pt x="208963" y="71210"/>
                      <a:pt x="208669" y="69938"/>
                      <a:pt x="207789" y="69090"/>
                    </a:cubicBezTo>
                    <a:lnTo>
                      <a:pt x="186488" y="47789"/>
                    </a:lnTo>
                    <a:lnTo>
                      <a:pt x="186488" y="6818"/>
                    </a:lnTo>
                    <a:cubicBezTo>
                      <a:pt x="186488" y="3067"/>
                      <a:pt x="183421" y="1"/>
                      <a:pt x="179670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D0FAED9-0BFD-4A36-A261-8B3A1D43F25C}"/>
              </a:ext>
            </a:extLst>
          </p:cNvPr>
          <p:cNvGrpSpPr/>
          <p:nvPr/>
        </p:nvGrpSpPr>
        <p:grpSpPr>
          <a:xfrm>
            <a:off x="11278540" y="4275917"/>
            <a:ext cx="759293" cy="748778"/>
            <a:chOff x="3232925" y="2375495"/>
            <a:chExt cx="1878496" cy="182271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90A43B4-75A4-47EB-82A2-976FC3BF0C91}"/>
                </a:ext>
              </a:extLst>
            </p:cNvPr>
            <p:cNvGrpSpPr/>
            <p:nvPr/>
          </p:nvGrpSpPr>
          <p:grpSpPr>
            <a:xfrm>
              <a:off x="3232925" y="2375495"/>
              <a:ext cx="1878496" cy="1822715"/>
              <a:chOff x="8835887" y="948072"/>
              <a:chExt cx="2454965" cy="2415208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E1ACFCB-FB56-43D1-94D0-EC394A6EEA41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EA7B5C1-C430-4892-934C-22B0F48FCA69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63" name="Google Shape;1484;p44">
              <a:extLst>
                <a:ext uri="{FF2B5EF4-FFF2-40B4-BE49-F238E27FC236}">
                  <a16:creationId xmlns:a16="http://schemas.microsoft.com/office/drawing/2014/main" id="{3BA4A176-5D74-46E4-8F5C-24C0AABE9755}"/>
                </a:ext>
              </a:extLst>
            </p:cNvPr>
            <p:cNvSpPr/>
            <p:nvPr/>
          </p:nvSpPr>
          <p:spPr>
            <a:xfrm>
              <a:off x="3716630" y="2790489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208768" h="187827" extrusionOk="0">
                  <a:moveTo>
                    <a:pt x="59042" y="48368"/>
                  </a:moveTo>
                  <a:cubicBezTo>
                    <a:pt x="59670" y="48368"/>
                    <a:pt x="60298" y="48458"/>
                    <a:pt x="60901" y="48637"/>
                  </a:cubicBezTo>
                  <a:lnTo>
                    <a:pt x="85399" y="55553"/>
                  </a:lnTo>
                  <a:lnTo>
                    <a:pt x="60901" y="62501"/>
                  </a:lnTo>
                  <a:cubicBezTo>
                    <a:pt x="60298" y="62664"/>
                    <a:pt x="59670" y="62745"/>
                    <a:pt x="59042" y="62745"/>
                  </a:cubicBezTo>
                  <a:cubicBezTo>
                    <a:pt x="58414" y="62745"/>
                    <a:pt x="57786" y="62664"/>
                    <a:pt x="57183" y="62501"/>
                  </a:cubicBezTo>
                  <a:lnTo>
                    <a:pt x="32685" y="55553"/>
                  </a:lnTo>
                  <a:lnTo>
                    <a:pt x="57183" y="48637"/>
                  </a:lnTo>
                  <a:cubicBezTo>
                    <a:pt x="57786" y="48458"/>
                    <a:pt x="58414" y="48368"/>
                    <a:pt x="59042" y="48368"/>
                  </a:cubicBezTo>
                  <a:close/>
                  <a:moveTo>
                    <a:pt x="40873" y="64654"/>
                  </a:moveTo>
                  <a:lnTo>
                    <a:pt x="55421" y="68796"/>
                  </a:lnTo>
                  <a:cubicBezTo>
                    <a:pt x="55519" y="68829"/>
                    <a:pt x="55649" y="68829"/>
                    <a:pt x="55780" y="68862"/>
                  </a:cubicBezTo>
                  <a:lnTo>
                    <a:pt x="55780" y="75646"/>
                  </a:lnTo>
                  <a:lnTo>
                    <a:pt x="39079" y="70851"/>
                  </a:lnTo>
                  <a:cubicBezTo>
                    <a:pt x="39013" y="70786"/>
                    <a:pt x="38948" y="70721"/>
                    <a:pt x="38883" y="70656"/>
                  </a:cubicBezTo>
                  <a:cubicBezTo>
                    <a:pt x="38883" y="70623"/>
                    <a:pt x="38883" y="70590"/>
                    <a:pt x="38883" y="70558"/>
                  </a:cubicBezTo>
                  <a:lnTo>
                    <a:pt x="40873" y="64654"/>
                  </a:lnTo>
                  <a:close/>
                  <a:moveTo>
                    <a:pt x="77244" y="64654"/>
                  </a:moveTo>
                  <a:lnTo>
                    <a:pt x="79201" y="70558"/>
                  </a:lnTo>
                  <a:cubicBezTo>
                    <a:pt x="79201" y="70590"/>
                    <a:pt x="79201" y="70623"/>
                    <a:pt x="79201" y="70656"/>
                  </a:cubicBezTo>
                  <a:cubicBezTo>
                    <a:pt x="79136" y="70721"/>
                    <a:pt x="79103" y="70786"/>
                    <a:pt x="79038" y="70851"/>
                  </a:cubicBezTo>
                  <a:lnTo>
                    <a:pt x="62304" y="75646"/>
                  </a:lnTo>
                  <a:lnTo>
                    <a:pt x="62304" y="68862"/>
                  </a:lnTo>
                  <a:cubicBezTo>
                    <a:pt x="62434" y="68829"/>
                    <a:pt x="62565" y="68829"/>
                    <a:pt x="62695" y="68796"/>
                  </a:cubicBezTo>
                  <a:lnTo>
                    <a:pt x="77244" y="64654"/>
                  </a:lnTo>
                  <a:close/>
                  <a:moveTo>
                    <a:pt x="37611" y="77245"/>
                  </a:moveTo>
                  <a:lnTo>
                    <a:pt x="58161" y="83116"/>
                  </a:lnTo>
                  <a:lnTo>
                    <a:pt x="58194" y="83116"/>
                  </a:lnTo>
                  <a:cubicBezTo>
                    <a:pt x="47919" y="87096"/>
                    <a:pt x="35262" y="87161"/>
                    <a:pt x="35066" y="87161"/>
                  </a:cubicBezTo>
                  <a:cubicBezTo>
                    <a:pt x="34871" y="87161"/>
                    <a:pt x="34642" y="87194"/>
                    <a:pt x="34447" y="87226"/>
                  </a:cubicBezTo>
                  <a:cubicBezTo>
                    <a:pt x="34642" y="83671"/>
                    <a:pt x="35686" y="80278"/>
                    <a:pt x="37611" y="77245"/>
                  </a:cubicBezTo>
                  <a:close/>
                  <a:moveTo>
                    <a:pt x="80506" y="77245"/>
                  </a:moveTo>
                  <a:cubicBezTo>
                    <a:pt x="82593" y="80605"/>
                    <a:pt x="83670" y="84356"/>
                    <a:pt x="83670" y="88270"/>
                  </a:cubicBezTo>
                  <a:cubicBezTo>
                    <a:pt x="83670" y="88923"/>
                    <a:pt x="83637" y="89543"/>
                    <a:pt x="83572" y="90195"/>
                  </a:cubicBezTo>
                  <a:lnTo>
                    <a:pt x="73362" y="79267"/>
                  </a:lnTo>
                  <a:lnTo>
                    <a:pt x="80506" y="77245"/>
                  </a:lnTo>
                  <a:close/>
                  <a:moveTo>
                    <a:pt x="118541" y="76266"/>
                  </a:moveTo>
                  <a:lnTo>
                    <a:pt x="118541" y="104580"/>
                  </a:lnTo>
                  <a:lnTo>
                    <a:pt x="107646" y="104580"/>
                  </a:lnTo>
                  <a:lnTo>
                    <a:pt x="107646" y="76266"/>
                  </a:lnTo>
                  <a:close/>
                  <a:moveTo>
                    <a:pt x="149921" y="48376"/>
                  </a:moveTo>
                  <a:lnTo>
                    <a:pt x="149921" y="104580"/>
                  </a:lnTo>
                  <a:lnTo>
                    <a:pt x="139026" y="104580"/>
                  </a:lnTo>
                  <a:lnTo>
                    <a:pt x="139026" y="48376"/>
                  </a:lnTo>
                  <a:close/>
                  <a:moveTo>
                    <a:pt x="181301" y="20486"/>
                  </a:moveTo>
                  <a:lnTo>
                    <a:pt x="181301" y="104580"/>
                  </a:lnTo>
                  <a:lnTo>
                    <a:pt x="170406" y="104580"/>
                  </a:lnTo>
                  <a:lnTo>
                    <a:pt x="170406" y="20486"/>
                  </a:lnTo>
                  <a:close/>
                  <a:moveTo>
                    <a:pt x="198524" y="6525"/>
                  </a:moveTo>
                  <a:cubicBezTo>
                    <a:pt x="200580" y="6525"/>
                    <a:pt x="202243" y="8189"/>
                    <a:pt x="202243" y="10244"/>
                  </a:cubicBezTo>
                  <a:lnTo>
                    <a:pt x="202243" y="114823"/>
                  </a:lnTo>
                  <a:cubicBezTo>
                    <a:pt x="202243" y="116878"/>
                    <a:pt x="200580" y="118542"/>
                    <a:pt x="198524" y="118542"/>
                  </a:cubicBezTo>
                  <a:lnTo>
                    <a:pt x="79560" y="118542"/>
                  </a:lnTo>
                  <a:cubicBezTo>
                    <a:pt x="81811" y="116878"/>
                    <a:pt x="83311" y="114366"/>
                    <a:pt x="83670" y="111528"/>
                  </a:cubicBezTo>
                  <a:lnTo>
                    <a:pt x="83735" y="111137"/>
                  </a:lnTo>
                  <a:lnTo>
                    <a:pt x="191544" y="111137"/>
                  </a:lnTo>
                  <a:cubicBezTo>
                    <a:pt x="193371" y="111137"/>
                    <a:pt x="194806" y="109669"/>
                    <a:pt x="194806" y="107875"/>
                  </a:cubicBezTo>
                  <a:cubicBezTo>
                    <a:pt x="194806" y="106048"/>
                    <a:pt x="193371" y="104580"/>
                    <a:pt x="191544" y="104580"/>
                  </a:cubicBezTo>
                  <a:lnTo>
                    <a:pt x="187858" y="104580"/>
                  </a:lnTo>
                  <a:lnTo>
                    <a:pt x="187858" y="17192"/>
                  </a:lnTo>
                  <a:cubicBezTo>
                    <a:pt x="187858" y="15398"/>
                    <a:pt x="186390" y="13930"/>
                    <a:pt x="184563" y="13930"/>
                  </a:cubicBezTo>
                  <a:lnTo>
                    <a:pt x="167144" y="13930"/>
                  </a:lnTo>
                  <a:cubicBezTo>
                    <a:pt x="165350" y="13930"/>
                    <a:pt x="163882" y="15398"/>
                    <a:pt x="163882" y="17192"/>
                  </a:cubicBezTo>
                  <a:lnTo>
                    <a:pt x="163882" y="104580"/>
                  </a:lnTo>
                  <a:lnTo>
                    <a:pt x="156477" y="104580"/>
                  </a:lnTo>
                  <a:lnTo>
                    <a:pt x="156477" y="45114"/>
                  </a:lnTo>
                  <a:cubicBezTo>
                    <a:pt x="156477" y="43288"/>
                    <a:pt x="155010" y="41820"/>
                    <a:pt x="153183" y="41820"/>
                  </a:cubicBezTo>
                  <a:lnTo>
                    <a:pt x="135764" y="41820"/>
                  </a:lnTo>
                  <a:cubicBezTo>
                    <a:pt x="133970" y="41820"/>
                    <a:pt x="132502" y="43288"/>
                    <a:pt x="132502" y="45114"/>
                  </a:cubicBezTo>
                  <a:lnTo>
                    <a:pt x="132502" y="104580"/>
                  </a:lnTo>
                  <a:lnTo>
                    <a:pt x="125097" y="104580"/>
                  </a:lnTo>
                  <a:lnTo>
                    <a:pt x="125097" y="73004"/>
                  </a:lnTo>
                  <a:cubicBezTo>
                    <a:pt x="125097" y="71178"/>
                    <a:pt x="123629" y="69710"/>
                    <a:pt x="121803" y="69710"/>
                  </a:cubicBezTo>
                  <a:lnTo>
                    <a:pt x="104384" y="69710"/>
                  </a:lnTo>
                  <a:cubicBezTo>
                    <a:pt x="102589" y="69710"/>
                    <a:pt x="101122" y="71178"/>
                    <a:pt x="101122" y="73004"/>
                  </a:cubicBezTo>
                  <a:lnTo>
                    <a:pt x="101122" y="104580"/>
                  </a:lnTo>
                  <a:lnTo>
                    <a:pt x="84779" y="104580"/>
                  </a:lnTo>
                  <a:cubicBezTo>
                    <a:pt x="88335" y="99753"/>
                    <a:pt x="90227" y="94142"/>
                    <a:pt x="90227" y="88270"/>
                  </a:cubicBezTo>
                  <a:cubicBezTo>
                    <a:pt x="90227" y="82725"/>
                    <a:pt x="88563" y="77408"/>
                    <a:pt x="85399" y="72776"/>
                  </a:cubicBezTo>
                  <a:cubicBezTo>
                    <a:pt x="85855" y="71406"/>
                    <a:pt x="85855" y="69905"/>
                    <a:pt x="85399" y="68503"/>
                  </a:cubicBezTo>
                  <a:lnTo>
                    <a:pt x="83539" y="62892"/>
                  </a:lnTo>
                  <a:lnTo>
                    <a:pt x="90651" y="60870"/>
                  </a:lnTo>
                  <a:lnTo>
                    <a:pt x="90651" y="76495"/>
                  </a:lnTo>
                  <a:cubicBezTo>
                    <a:pt x="90651" y="78289"/>
                    <a:pt x="92119" y="79757"/>
                    <a:pt x="93913" y="79757"/>
                  </a:cubicBezTo>
                  <a:cubicBezTo>
                    <a:pt x="95707" y="79757"/>
                    <a:pt x="97175" y="78289"/>
                    <a:pt x="97175" y="76495"/>
                  </a:cubicBezTo>
                  <a:lnTo>
                    <a:pt x="97175" y="55553"/>
                  </a:lnTo>
                  <a:cubicBezTo>
                    <a:pt x="97175" y="55422"/>
                    <a:pt x="97175" y="55324"/>
                    <a:pt x="97175" y="55194"/>
                  </a:cubicBezTo>
                  <a:cubicBezTo>
                    <a:pt x="97011" y="53269"/>
                    <a:pt x="95739" y="51703"/>
                    <a:pt x="93880" y="51149"/>
                  </a:cubicBezTo>
                  <a:lnTo>
                    <a:pt x="62695" y="42342"/>
                  </a:lnTo>
                  <a:cubicBezTo>
                    <a:pt x="62565" y="42309"/>
                    <a:pt x="62434" y="42276"/>
                    <a:pt x="62337" y="42244"/>
                  </a:cubicBezTo>
                  <a:lnTo>
                    <a:pt x="62337" y="10244"/>
                  </a:lnTo>
                  <a:cubicBezTo>
                    <a:pt x="62337" y="8189"/>
                    <a:pt x="64000" y="6525"/>
                    <a:pt x="66023" y="6525"/>
                  </a:cubicBezTo>
                  <a:close/>
                  <a:moveTo>
                    <a:pt x="69285" y="84486"/>
                  </a:moveTo>
                  <a:lnTo>
                    <a:pt x="79136" y="95023"/>
                  </a:lnTo>
                  <a:lnTo>
                    <a:pt x="77179" y="110713"/>
                  </a:lnTo>
                  <a:cubicBezTo>
                    <a:pt x="77048" y="111952"/>
                    <a:pt x="76265" y="113029"/>
                    <a:pt x="75156" y="113583"/>
                  </a:cubicBezTo>
                  <a:lnTo>
                    <a:pt x="63837" y="119259"/>
                  </a:lnTo>
                  <a:cubicBezTo>
                    <a:pt x="62337" y="120009"/>
                    <a:pt x="60697" y="120385"/>
                    <a:pt x="59058" y="120385"/>
                  </a:cubicBezTo>
                  <a:cubicBezTo>
                    <a:pt x="57419" y="120385"/>
                    <a:pt x="55780" y="120009"/>
                    <a:pt x="54279" y="119259"/>
                  </a:cubicBezTo>
                  <a:lnTo>
                    <a:pt x="42928" y="113583"/>
                  </a:lnTo>
                  <a:cubicBezTo>
                    <a:pt x="41819" y="113029"/>
                    <a:pt x="41068" y="111952"/>
                    <a:pt x="40905" y="110713"/>
                  </a:cubicBezTo>
                  <a:lnTo>
                    <a:pt x="38752" y="93555"/>
                  </a:lnTo>
                  <a:cubicBezTo>
                    <a:pt x="45537" y="93131"/>
                    <a:pt x="60086" y="91434"/>
                    <a:pt x="69285" y="84486"/>
                  </a:cubicBezTo>
                  <a:close/>
                  <a:moveTo>
                    <a:pt x="66251" y="125326"/>
                  </a:moveTo>
                  <a:lnTo>
                    <a:pt x="66251" y="127251"/>
                  </a:lnTo>
                  <a:cubicBezTo>
                    <a:pt x="66251" y="129274"/>
                    <a:pt x="66838" y="131231"/>
                    <a:pt x="67915" y="132862"/>
                  </a:cubicBezTo>
                  <a:cubicBezTo>
                    <a:pt x="65435" y="134851"/>
                    <a:pt x="62304" y="135961"/>
                    <a:pt x="59042" y="135961"/>
                  </a:cubicBezTo>
                  <a:cubicBezTo>
                    <a:pt x="55813" y="135961"/>
                    <a:pt x="52681" y="134851"/>
                    <a:pt x="50169" y="132862"/>
                  </a:cubicBezTo>
                  <a:cubicBezTo>
                    <a:pt x="51246" y="131231"/>
                    <a:pt x="51866" y="129274"/>
                    <a:pt x="51866" y="127251"/>
                  </a:cubicBezTo>
                  <a:lnTo>
                    <a:pt x="51866" y="125326"/>
                  </a:lnTo>
                  <a:cubicBezTo>
                    <a:pt x="54116" y="126370"/>
                    <a:pt x="56595" y="126892"/>
                    <a:pt x="59042" y="126892"/>
                  </a:cubicBezTo>
                  <a:cubicBezTo>
                    <a:pt x="61521" y="126892"/>
                    <a:pt x="63968" y="126370"/>
                    <a:pt x="66251" y="125326"/>
                  </a:cubicBezTo>
                  <a:close/>
                  <a:moveTo>
                    <a:pt x="44918" y="136939"/>
                  </a:moveTo>
                  <a:cubicBezTo>
                    <a:pt x="47951" y="139744"/>
                    <a:pt x="51735" y="141604"/>
                    <a:pt x="55780" y="142256"/>
                  </a:cubicBezTo>
                  <a:lnTo>
                    <a:pt x="55780" y="153412"/>
                  </a:lnTo>
                  <a:lnTo>
                    <a:pt x="41623" y="153412"/>
                  </a:lnTo>
                  <a:cubicBezTo>
                    <a:pt x="37904" y="153412"/>
                    <a:pt x="34871" y="156446"/>
                    <a:pt x="34871" y="160165"/>
                  </a:cubicBezTo>
                  <a:lnTo>
                    <a:pt x="34871" y="181074"/>
                  </a:lnTo>
                  <a:cubicBezTo>
                    <a:pt x="34871" y="181139"/>
                    <a:pt x="34871" y="181237"/>
                    <a:pt x="34871" y="181302"/>
                  </a:cubicBezTo>
                  <a:lnTo>
                    <a:pt x="30924" y="181302"/>
                  </a:lnTo>
                  <a:lnTo>
                    <a:pt x="30924" y="144279"/>
                  </a:lnTo>
                  <a:cubicBezTo>
                    <a:pt x="30924" y="142680"/>
                    <a:pt x="31967" y="141245"/>
                    <a:pt x="33468" y="140756"/>
                  </a:cubicBezTo>
                  <a:lnTo>
                    <a:pt x="44852" y="136972"/>
                  </a:lnTo>
                  <a:cubicBezTo>
                    <a:pt x="44885" y="136939"/>
                    <a:pt x="44885" y="136939"/>
                    <a:pt x="44918" y="136939"/>
                  </a:cubicBezTo>
                  <a:close/>
                  <a:moveTo>
                    <a:pt x="76494" y="159936"/>
                  </a:moveTo>
                  <a:cubicBezTo>
                    <a:pt x="76624" y="159936"/>
                    <a:pt x="76722" y="160034"/>
                    <a:pt x="76722" y="160165"/>
                  </a:cubicBezTo>
                  <a:lnTo>
                    <a:pt x="76722" y="181074"/>
                  </a:lnTo>
                  <a:cubicBezTo>
                    <a:pt x="76722" y="181204"/>
                    <a:pt x="76624" y="181302"/>
                    <a:pt x="76494" y="181302"/>
                  </a:cubicBezTo>
                  <a:lnTo>
                    <a:pt x="41623" y="181302"/>
                  </a:lnTo>
                  <a:cubicBezTo>
                    <a:pt x="41492" y="181302"/>
                    <a:pt x="41395" y="181204"/>
                    <a:pt x="41395" y="181074"/>
                  </a:cubicBezTo>
                  <a:lnTo>
                    <a:pt x="41395" y="160165"/>
                  </a:lnTo>
                  <a:cubicBezTo>
                    <a:pt x="41395" y="160034"/>
                    <a:pt x="41492" y="159936"/>
                    <a:pt x="41623" y="159936"/>
                  </a:cubicBezTo>
                  <a:close/>
                  <a:moveTo>
                    <a:pt x="73166" y="136939"/>
                  </a:moveTo>
                  <a:cubicBezTo>
                    <a:pt x="73199" y="136939"/>
                    <a:pt x="73232" y="136939"/>
                    <a:pt x="73232" y="136972"/>
                  </a:cubicBezTo>
                  <a:lnTo>
                    <a:pt x="84616" y="140756"/>
                  </a:lnTo>
                  <a:cubicBezTo>
                    <a:pt x="86149" y="141245"/>
                    <a:pt x="87160" y="142680"/>
                    <a:pt x="87160" y="144279"/>
                  </a:cubicBezTo>
                  <a:lnTo>
                    <a:pt x="87160" y="181302"/>
                  </a:lnTo>
                  <a:lnTo>
                    <a:pt x="83246" y="181302"/>
                  </a:lnTo>
                  <a:cubicBezTo>
                    <a:pt x="83246" y="181237"/>
                    <a:pt x="83246" y="181172"/>
                    <a:pt x="83246" y="181074"/>
                  </a:cubicBezTo>
                  <a:lnTo>
                    <a:pt x="83246" y="160165"/>
                  </a:lnTo>
                  <a:cubicBezTo>
                    <a:pt x="83246" y="156446"/>
                    <a:pt x="80212" y="153412"/>
                    <a:pt x="76494" y="153412"/>
                  </a:cubicBezTo>
                  <a:lnTo>
                    <a:pt x="62337" y="153412"/>
                  </a:lnTo>
                  <a:lnTo>
                    <a:pt x="62304" y="142256"/>
                  </a:lnTo>
                  <a:cubicBezTo>
                    <a:pt x="66381" y="141604"/>
                    <a:pt x="70165" y="139744"/>
                    <a:pt x="73166" y="136939"/>
                  </a:cubicBezTo>
                  <a:close/>
                  <a:moveTo>
                    <a:pt x="66023" y="1"/>
                  </a:moveTo>
                  <a:cubicBezTo>
                    <a:pt x="60379" y="1"/>
                    <a:pt x="55780" y="4600"/>
                    <a:pt x="55780" y="10244"/>
                  </a:cubicBezTo>
                  <a:lnTo>
                    <a:pt x="55780" y="42244"/>
                  </a:lnTo>
                  <a:cubicBezTo>
                    <a:pt x="55649" y="42276"/>
                    <a:pt x="55519" y="42309"/>
                    <a:pt x="55421" y="42342"/>
                  </a:cubicBezTo>
                  <a:lnTo>
                    <a:pt x="24204" y="51149"/>
                  </a:lnTo>
                  <a:cubicBezTo>
                    <a:pt x="22247" y="51736"/>
                    <a:pt x="20909" y="53498"/>
                    <a:pt x="20909" y="55553"/>
                  </a:cubicBezTo>
                  <a:cubicBezTo>
                    <a:pt x="20909" y="57640"/>
                    <a:pt x="22247" y="59402"/>
                    <a:pt x="24204" y="59956"/>
                  </a:cubicBezTo>
                  <a:lnTo>
                    <a:pt x="34577" y="62892"/>
                  </a:lnTo>
                  <a:lnTo>
                    <a:pt x="32685" y="68503"/>
                  </a:lnTo>
                  <a:cubicBezTo>
                    <a:pt x="32228" y="69905"/>
                    <a:pt x="32261" y="71406"/>
                    <a:pt x="32685" y="72776"/>
                  </a:cubicBezTo>
                  <a:cubicBezTo>
                    <a:pt x="29554" y="77408"/>
                    <a:pt x="27890" y="82725"/>
                    <a:pt x="27890" y="88270"/>
                  </a:cubicBezTo>
                  <a:cubicBezTo>
                    <a:pt x="27890" y="94305"/>
                    <a:pt x="29847" y="100079"/>
                    <a:pt x="33598" y="104972"/>
                  </a:cubicBezTo>
                  <a:lnTo>
                    <a:pt x="34414" y="111528"/>
                  </a:lnTo>
                  <a:cubicBezTo>
                    <a:pt x="34838" y="114953"/>
                    <a:pt x="36926" y="117889"/>
                    <a:pt x="39992" y="119422"/>
                  </a:cubicBezTo>
                  <a:lnTo>
                    <a:pt x="45309" y="122097"/>
                  </a:lnTo>
                  <a:lnTo>
                    <a:pt x="45309" y="127251"/>
                  </a:lnTo>
                  <a:cubicBezTo>
                    <a:pt x="45309" y="128849"/>
                    <a:pt x="44298" y="130252"/>
                    <a:pt x="42797" y="130741"/>
                  </a:cubicBezTo>
                  <a:lnTo>
                    <a:pt x="31413" y="134558"/>
                  </a:lnTo>
                  <a:cubicBezTo>
                    <a:pt x="27205" y="135961"/>
                    <a:pt x="24400" y="139842"/>
                    <a:pt x="24400" y="144279"/>
                  </a:cubicBezTo>
                  <a:lnTo>
                    <a:pt x="24400" y="181302"/>
                  </a:lnTo>
                  <a:lnTo>
                    <a:pt x="3262" y="181302"/>
                  </a:lnTo>
                  <a:cubicBezTo>
                    <a:pt x="1468" y="181302"/>
                    <a:pt x="0" y="182770"/>
                    <a:pt x="0" y="184564"/>
                  </a:cubicBezTo>
                  <a:cubicBezTo>
                    <a:pt x="0" y="186358"/>
                    <a:pt x="1468" y="187826"/>
                    <a:pt x="3262" y="187826"/>
                  </a:cubicBezTo>
                  <a:lnTo>
                    <a:pt x="114855" y="187826"/>
                  </a:lnTo>
                  <a:cubicBezTo>
                    <a:pt x="116649" y="187826"/>
                    <a:pt x="118117" y="186358"/>
                    <a:pt x="118117" y="184564"/>
                  </a:cubicBezTo>
                  <a:cubicBezTo>
                    <a:pt x="118117" y="182770"/>
                    <a:pt x="116649" y="181302"/>
                    <a:pt x="114855" y="181302"/>
                  </a:cubicBezTo>
                  <a:lnTo>
                    <a:pt x="93684" y="181302"/>
                  </a:lnTo>
                  <a:lnTo>
                    <a:pt x="93684" y="144279"/>
                  </a:lnTo>
                  <a:cubicBezTo>
                    <a:pt x="93684" y="139842"/>
                    <a:pt x="90879" y="135961"/>
                    <a:pt x="86704" y="134558"/>
                  </a:cubicBezTo>
                  <a:lnTo>
                    <a:pt x="75319" y="130741"/>
                  </a:lnTo>
                  <a:cubicBezTo>
                    <a:pt x="73786" y="130252"/>
                    <a:pt x="72775" y="128849"/>
                    <a:pt x="72775" y="127251"/>
                  </a:cubicBezTo>
                  <a:lnTo>
                    <a:pt x="72775" y="125066"/>
                  </a:lnTo>
                  <a:lnTo>
                    <a:pt x="198524" y="125066"/>
                  </a:lnTo>
                  <a:cubicBezTo>
                    <a:pt x="204168" y="125066"/>
                    <a:pt x="208767" y="120466"/>
                    <a:pt x="208767" y="114823"/>
                  </a:cubicBezTo>
                  <a:lnTo>
                    <a:pt x="208767" y="10244"/>
                  </a:lnTo>
                  <a:cubicBezTo>
                    <a:pt x="208767" y="4600"/>
                    <a:pt x="204168" y="1"/>
                    <a:pt x="19852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endParaRPr dirty="0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F5597-EB0D-D8F4-0878-8B0E5C3D0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150000"/>
              </a:lnSpc>
            </a:pPr>
            <a:r>
              <a:rPr lang="fa-IR" b="0" i="0" dirty="0">
                <a:solidFill>
                  <a:srgbClr val="002E47"/>
                </a:solidFill>
                <a:effectLst/>
                <a:latin typeface="sc_iranyekan"/>
              </a:rPr>
              <a:t>مطلب شما</a:t>
            </a:r>
            <a:r>
              <a:rPr lang="ar-OM" b="0" i="0" dirty="0">
                <a:solidFill>
                  <a:srgbClr val="002E47"/>
                </a:solidFill>
                <a:effectLst/>
                <a:latin typeface="sc_iranyekan"/>
              </a:rPr>
              <a:t>.</a:t>
            </a:r>
          </a:p>
          <a:p>
            <a:pPr algn="just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45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DD16DF3-4CC0-46BF-A087-36F05053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عنوان اسلاید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D1EFC2-A90B-45C9-B21E-FB70EB19E8FB}"/>
              </a:ext>
            </a:extLst>
          </p:cNvPr>
          <p:cNvSpPr/>
          <p:nvPr/>
        </p:nvSpPr>
        <p:spPr>
          <a:xfrm>
            <a:off x="9203635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اول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7D814B-674C-4B25-A250-F9DC868ED3A5}"/>
              </a:ext>
            </a:extLst>
          </p:cNvPr>
          <p:cNvSpPr/>
          <p:nvPr/>
        </p:nvSpPr>
        <p:spPr>
          <a:xfrm>
            <a:off x="7099852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دوم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958B3C-1995-414D-919C-B042AFBE46C5}"/>
              </a:ext>
            </a:extLst>
          </p:cNvPr>
          <p:cNvSpPr/>
          <p:nvPr/>
        </p:nvSpPr>
        <p:spPr>
          <a:xfrm>
            <a:off x="4996069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سوم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0D4EC3-EE48-4C02-8920-89F031862F18}"/>
              </a:ext>
            </a:extLst>
          </p:cNvPr>
          <p:cNvSpPr/>
          <p:nvPr/>
        </p:nvSpPr>
        <p:spPr>
          <a:xfrm>
            <a:off x="2892286" y="218661"/>
            <a:ext cx="1699591" cy="4623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بخش چهارم</a:t>
            </a:r>
            <a:endParaRPr lang="en-GB" dirty="0">
              <a:cs typeface="B Nazanin" panose="000004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53FDD0-C723-4FEC-9289-8DCF9358BD4B}"/>
              </a:ext>
            </a:extLst>
          </p:cNvPr>
          <p:cNvSpPr/>
          <p:nvPr/>
        </p:nvSpPr>
        <p:spPr>
          <a:xfrm>
            <a:off x="788503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پنجم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24A8931-456C-4C2D-B06A-B3584B28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246C-BC32-4909-9E33-5AEDFD363B12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CC7B8C-AFD5-44B9-8452-EC0AADB096BA}"/>
              </a:ext>
            </a:extLst>
          </p:cNvPr>
          <p:cNvGrpSpPr/>
          <p:nvPr/>
        </p:nvGrpSpPr>
        <p:grpSpPr>
          <a:xfrm>
            <a:off x="11219478" y="5245979"/>
            <a:ext cx="759293" cy="748778"/>
            <a:chOff x="987287" y="2335691"/>
            <a:chExt cx="1878496" cy="182271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10F1311-AE15-4C53-A736-55870396DA58}"/>
                </a:ext>
              </a:extLst>
            </p:cNvPr>
            <p:cNvGrpSpPr/>
            <p:nvPr/>
          </p:nvGrpSpPr>
          <p:grpSpPr>
            <a:xfrm>
              <a:off x="987287" y="2335691"/>
              <a:ext cx="1878496" cy="1822715"/>
              <a:chOff x="8835887" y="948072"/>
              <a:chExt cx="2454965" cy="241520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3180068-B7FF-462D-A6FB-D5AE704C7DE4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B584EAE-0134-4DB4-A990-1269ADB7B417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22" name="Google Shape;10924;p74">
              <a:extLst>
                <a:ext uri="{FF2B5EF4-FFF2-40B4-BE49-F238E27FC236}">
                  <a16:creationId xmlns:a16="http://schemas.microsoft.com/office/drawing/2014/main" id="{1108B4DD-69B9-47C7-8A38-69A841D6DA3D}"/>
                </a:ext>
              </a:extLst>
            </p:cNvPr>
            <p:cNvSpPr/>
            <p:nvPr/>
          </p:nvSpPr>
          <p:spPr>
            <a:xfrm>
              <a:off x="1476534" y="2717731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11784" h="11713" extrusionOk="0">
                  <a:moveTo>
                    <a:pt x="5136" y="4128"/>
                  </a:moveTo>
                  <a:cubicBezTo>
                    <a:pt x="5671" y="4128"/>
                    <a:pt x="6112" y="4569"/>
                    <a:pt x="6144" y="5136"/>
                  </a:cubicBezTo>
                  <a:lnTo>
                    <a:pt x="5230" y="4853"/>
                  </a:lnTo>
                  <a:cubicBezTo>
                    <a:pt x="5198" y="4839"/>
                    <a:pt x="5165" y="4832"/>
                    <a:pt x="5131" y="4832"/>
                  </a:cubicBezTo>
                  <a:cubicBezTo>
                    <a:pt x="4934" y="4832"/>
                    <a:pt x="4735" y="5052"/>
                    <a:pt x="4789" y="5294"/>
                  </a:cubicBezTo>
                  <a:lnTo>
                    <a:pt x="5073" y="6239"/>
                  </a:lnTo>
                  <a:cubicBezTo>
                    <a:pt x="4537" y="6176"/>
                    <a:pt x="4096" y="5703"/>
                    <a:pt x="4096" y="5168"/>
                  </a:cubicBezTo>
                  <a:cubicBezTo>
                    <a:pt x="4096" y="4601"/>
                    <a:pt x="4569" y="4128"/>
                    <a:pt x="5136" y="4128"/>
                  </a:cubicBezTo>
                  <a:close/>
                  <a:moveTo>
                    <a:pt x="5199" y="2364"/>
                  </a:moveTo>
                  <a:cubicBezTo>
                    <a:pt x="6680" y="2364"/>
                    <a:pt x="7940" y="3592"/>
                    <a:pt x="7940" y="5136"/>
                  </a:cubicBezTo>
                  <a:cubicBezTo>
                    <a:pt x="7940" y="5294"/>
                    <a:pt x="7940" y="5388"/>
                    <a:pt x="7908" y="5546"/>
                  </a:cubicBezTo>
                  <a:lnTo>
                    <a:pt x="6932" y="5294"/>
                  </a:lnTo>
                  <a:lnTo>
                    <a:pt x="6932" y="5136"/>
                  </a:lnTo>
                  <a:cubicBezTo>
                    <a:pt x="6806" y="4223"/>
                    <a:pt x="6049" y="3466"/>
                    <a:pt x="5104" y="3466"/>
                  </a:cubicBezTo>
                  <a:cubicBezTo>
                    <a:pt x="4159" y="3466"/>
                    <a:pt x="3435" y="4223"/>
                    <a:pt x="3435" y="5168"/>
                  </a:cubicBezTo>
                  <a:cubicBezTo>
                    <a:pt x="3435" y="5609"/>
                    <a:pt x="3624" y="6081"/>
                    <a:pt x="3939" y="6396"/>
                  </a:cubicBezTo>
                  <a:cubicBezTo>
                    <a:pt x="4254" y="6743"/>
                    <a:pt x="4695" y="6900"/>
                    <a:pt x="5167" y="6900"/>
                  </a:cubicBezTo>
                  <a:lnTo>
                    <a:pt x="5325" y="6900"/>
                  </a:lnTo>
                  <a:lnTo>
                    <a:pt x="5577" y="7877"/>
                  </a:lnTo>
                  <a:cubicBezTo>
                    <a:pt x="5482" y="7909"/>
                    <a:pt x="5325" y="7909"/>
                    <a:pt x="5199" y="7909"/>
                  </a:cubicBezTo>
                  <a:cubicBezTo>
                    <a:pt x="3687" y="7909"/>
                    <a:pt x="2426" y="6648"/>
                    <a:pt x="2426" y="5136"/>
                  </a:cubicBezTo>
                  <a:cubicBezTo>
                    <a:pt x="2426" y="3624"/>
                    <a:pt x="3655" y="2364"/>
                    <a:pt x="5199" y="2364"/>
                  </a:cubicBezTo>
                  <a:close/>
                  <a:moveTo>
                    <a:pt x="5167" y="726"/>
                  </a:moveTo>
                  <a:cubicBezTo>
                    <a:pt x="7940" y="726"/>
                    <a:pt x="10051" y="3277"/>
                    <a:pt x="9515" y="6018"/>
                  </a:cubicBezTo>
                  <a:lnTo>
                    <a:pt x="8507" y="5766"/>
                  </a:lnTo>
                  <a:cubicBezTo>
                    <a:pt x="8538" y="5546"/>
                    <a:pt x="8538" y="5357"/>
                    <a:pt x="8538" y="5136"/>
                  </a:cubicBezTo>
                  <a:cubicBezTo>
                    <a:pt x="8538" y="3246"/>
                    <a:pt x="7026" y="1702"/>
                    <a:pt x="5104" y="1702"/>
                  </a:cubicBezTo>
                  <a:cubicBezTo>
                    <a:pt x="3214" y="1702"/>
                    <a:pt x="1702" y="3246"/>
                    <a:pt x="1702" y="5136"/>
                  </a:cubicBezTo>
                  <a:cubicBezTo>
                    <a:pt x="1702" y="7027"/>
                    <a:pt x="3214" y="8602"/>
                    <a:pt x="5104" y="8602"/>
                  </a:cubicBezTo>
                  <a:cubicBezTo>
                    <a:pt x="5325" y="8602"/>
                    <a:pt x="5514" y="8602"/>
                    <a:pt x="5703" y="8539"/>
                  </a:cubicBezTo>
                  <a:lnTo>
                    <a:pt x="5986" y="9578"/>
                  </a:lnTo>
                  <a:cubicBezTo>
                    <a:pt x="5695" y="9636"/>
                    <a:pt x="5405" y="9664"/>
                    <a:pt x="5119" y="9664"/>
                  </a:cubicBezTo>
                  <a:cubicBezTo>
                    <a:pt x="2751" y="9664"/>
                    <a:pt x="694" y="7758"/>
                    <a:pt x="694" y="5199"/>
                  </a:cubicBezTo>
                  <a:cubicBezTo>
                    <a:pt x="694" y="2679"/>
                    <a:pt x="2773" y="726"/>
                    <a:pt x="5167" y="726"/>
                  </a:cubicBezTo>
                  <a:close/>
                  <a:moveTo>
                    <a:pt x="5671" y="5672"/>
                  </a:moveTo>
                  <a:lnTo>
                    <a:pt x="5671" y="5672"/>
                  </a:lnTo>
                  <a:cubicBezTo>
                    <a:pt x="10240" y="6964"/>
                    <a:pt x="9578" y="6774"/>
                    <a:pt x="9704" y="6806"/>
                  </a:cubicBezTo>
                  <a:lnTo>
                    <a:pt x="8853" y="7373"/>
                  </a:lnTo>
                  <a:cubicBezTo>
                    <a:pt x="8664" y="7499"/>
                    <a:pt x="8664" y="7751"/>
                    <a:pt x="8822" y="7877"/>
                  </a:cubicBezTo>
                  <a:lnTo>
                    <a:pt x="10964" y="9956"/>
                  </a:lnTo>
                  <a:cubicBezTo>
                    <a:pt x="11027" y="10114"/>
                    <a:pt x="11027" y="10335"/>
                    <a:pt x="10901" y="10492"/>
                  </a:cubicBezTo>
                  <a:lnTo>
                    <a:pt x="10429" y="10965"/>
                  </a:lnTo>
                  <a:cubicBezTo>
                    <a:pt x="10366" y="11012"/>
                    <a:pt x="10279" y="11035"/>
                    <a:pt x="10192" y="11035"/>
                  </a:cubicBezTo>
                  <a:cubicBezTo>
                    <a:pt x="10106" y="11035"/>
                    <a:pt x="10019" y="11012"/>
                    <a:pt x="9956" y="10965"/>
                  </a:cubicBezTo>
                  <a:lnTo>
                    <a:pt x="7845" y="8854"/>
                  </a:lnTo>
                  <a:cubicBezTo>
                    <a:pt x="7777" y="8786"/>
                    <a:pt x="7691" y="8753"/>
                    <a:pt x="7606" y="8753"/>
                  </a:cubicBezTo>
                  <a:cubicBezTo>
                    <a:pt x="7493" y="8753"/>
                    <a:pt x="7381" y="8809"/>
                    <a:pt x="7310" y="8917"/>
                  </a:cubicBezTo>
                  <a:cubicBezTo>
                    <a:pt x="7247" y="8980"/>
                    <a:pt x="6806" y="9641"/>
                    <a:pt x="6774" y="9736"/>
                  </a:cubicBezTo>
                  <a:cubicBezTo>
                    <a:pt x="6680" y="9484"/>
                    <a:pt x="5703" y="5861"/>
                    <a:pt x="5671" y="5672"/>
                  </a:cubicBezTo>
                  <a:close/>
                  <a:moveTo>
                    <a:pt x="5104" y="1"/>
                  </a:moveTo>
                  <a:cubicBezTo>
                    <a:pt x="2363" y="1"/>
                    <a:pt x="0" y="2238"/>
                    <a:pt x="0" y="5168"/>
                  </a:cubicBezTo>
                  <a:cubicBezTo>
                    <a:pt x="0" y="8066"/>
                    <a:pt x="2332" y="10303"/>
                    <a:pt x="5104" y="10303"/>
                  </a:cubicBezTo>
                  <a:cubicBezTo>
                    <a:pt x="5482" y="10303"/>
                    <a:pt x="5797" y="10272"/>
                    <a:pt x="6144" y="10208"/>
                  </a:cubicBezTo>
                  <a:lnTo>
                    <a:pt x="6270" y="10587"/>
                  </a:lnTo>
                  <a:cubicBezTo>
                    <a:pt x="6307" y="10755"/>
                    <a:pt x="6444" y="10845"/>
                    <a:pt x="6596" y="10845"/>
                  </a:cubicBezTo>
                  <a:cubicBezTo>
                    <a:pt x="6700" y="10845"/>
                    <a:pt x="6810" y="10802"/>
                    <a:pt x="6900" y="10713"/>
                  </a:cubicBezTo>
                  <a:lnTo>
                    <a:pt x="7625" y="9610"/>
                  </a:lnTo>
                  <a:lnTo>
                    <a:pt x="9483" y="11406"/>
                  </a:lnTo>
                  <a:cubicBezTo>
                    <a:pt x="9688" y="11610"/>
                    <a:pt x="9956" y="11713"/>
                    <a:pt x="10220" y="11713"/>
                  </a:cubicBezTo>
                  <a:cubicBezTo>
                    <a:pt x="10484" y="11713"/>
                    <a:pt x="10744" y="11610"/>
                    <a:pt x="10933" y="11406"/>
                  </a:cubicBezTo>
                  <a:lnTo>
                    <a:pt x="11405" y="10933"/>
                  </a:lnTo>
                  <a:cubicBezTo>
                    <a:pt x="11783" y="10555"/>
                    <a:pt x="11783" y="9893"/>
                    <a:pt x="11374" y="9484"/>
                  </a:cubicBezTo>
                  <a:lnTo>
                    <a:pt x="9515" y="7720"/>
                  </a:lnTo>
                  <a:lnTo>
                    <a:pt x="10618" y="6964"/>
                  </a:lnTo>
                  <a:cubicBezTo>
                    <a:pt x="10870" y="6806"/>
                    <a:pt x="10838" y="6428"/>
                    <a:pt x="10555" y="6333"/>
                  </a:cubicBezTo>
                  <a:lnTo>
                    <a:pt x="10145" y="6239"/>
                  </a:lnTo>
                  <a:cubicBezTo>
                    <a:pt x="10303" y="5483"/>
                    <a:pt x="10271" y="4695"/>
                    <a:pt x="10082" y="3908"/>
                  </a:cubicBezTo>
                  <a:cubicBezTo>
                    <a:pt x="9483" y="1576"/>
                    <a:pt x="7436" y="1"/>
                    <a:pt x="510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385159B-5D97-4BCF-81DF-96CB7C337B27}"/>
              </a:ext>
            </a:extLst>
          </p:cNvPr>
          <p:cNvGrpSpPr/>
          <p:nvPr/>
        </p:nvGrpSpPr>
        <p:grpSpPr>
          <a:xfrm>
            <a:off x="11263246" y="2301906"/>
            <a:ext cx="759293" cy="748778"/>
            <a:chOff x="7541798" y="2247513"/>
            <a:chExt cx="1878496" cy="182271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5A31E0E-94C7-44B7-90FD-C21D3DB6A0B9}"/>
                </a:ext>
              </a:extLst>
            </p:cNvPr>
            <p:cNvGrpSpPr/>
            <p:nvPr/>
          </p:nvGrpSpPr>
          <p:grpSpPr>
            <a:xfrm>
              <a:off x="7541798" y="2247513"/>
              <a:ext cx="1878496" cy="1822715"/>
              <a:chOff x="8835887" y="948072"/>
              <a:chExt cx="2454965" cy="241520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1E88988-6CB4-4839-8D6E-5A14CAAEF8DA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21C14C0-8412-431D-A781-B8E1ADB35908}"/>
                  </a:ext>
                </a:extLst>
              </p:cNvPr>
              <p:cNvSpPr/>
              <p:nvPr/>
            </p:nvSpPr>
            <p:spPr>
              <a:xfrm>
                <a:off x="8875641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20FE711-8C2B-4BD6-A431-CCB954A6C916}"/>
                </a:ext>
              </a:extLst>
            </p:cNvPr>
            <p:cNvGrpSpPr/>
            <p:nvPr/>
          </p:nvGrpSpPr>
          <p:grpSpPr>
            <a:xfrm>
              <a:off x="8145908" y="2657545"/>
              <a:ext cx="900000" cy="900000"/>
              <a:chOff x="2265930" y="3074803"/>
              <a:chExt cx="548640" cy="548640"/>
            </a:xfrm>
          </p:grpSpPr>
          <p:sp>
            <p:nvSpPr>
              <p:cNvPr id="28" name="Google Shape;9803;p70">
                <a:extLst>
                  <a:ext uri="{FF2B5EF4-FFF2-40B4-BE49-F238E27FC236}">
                    <a16:creationId xmlns:a16="http://schemas.microsoft.com/office/drawing/2014/main" id="{7C6254DC-ABDC-4A72-9C06-866042538599}"/>
                  </a:ext>
                </a:extLst>
              </p:cNvPr>
              <p:cNvSpPr/>
              <p:nvPr/>
            </p:nvSpPr>
            <p:spPr>
              <a:xfrm>
                <a:off x="2361452" y="3397923"/>
                <a:ext cx="128878" cy="93839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21" extrusionOk="0">
                    <a:moveTo>
                      <a:pt x="2473" y="0"/>
                    </a:moveTo>
                    <a:cubicBezTo>
                      <a:pt x="2377" y="0"/>
                      <a:pt x="2273" y="32"/>
                      <a:pt x="2206" y="99"/>
                    </a:cubicBezTo>
                    <a:lnTo>
                      <a:pt x="1072" y="1233"/>
                    </a:lnTo>
                    <a:lnTo>
                      <a:pt x="599" y="761"/>
                    </a:lnTo>
                    <a:cubicBezTo>
                      <a:pt x="536" y="713"/>
                      <a:pt x="449" y="690"/>
                      <a:pt x="363" y="690"/>
                    </a:cubicBezTo>
                    <a:cubicBezTo>
                      <a:pt x="276" y="690"/>
                      <a:pt x="189" y="713"/>
                      <a:pt x="126" y="761"/>
                    </a:cubicBezTo>
                    <a:cubicBezTo>
                      <a:pt x="0" y="887"/>
                      <a:pt x="0" y="1139"/>
                      <a:pt x="126" y="1233"/>
                    </a:cubicBezTo>
                    <a:lnTo>
                      <a:pt x="820" y="1958"/>
                    </a:lnTo>
                    <a:cubicBezTo>
                      <a:pt x="914" y="2021"/>
                      <a:pt x="977" y="2021"/>
                      <a:pt x="1072" y="2021"/>
                    </a:cubicBezTo>
                    <a:cubicBezTo>
                      <a:pt x="1135" y="2021"/>
                      <a:pt x="1261" y="1989"/>
                      <a:pt x="1292" y="1926"/>
                    </a:cubicBezTo>
                    <a:lnTo>
                      <a:pt x="2678" y="540"/>
                    </a:lnTo>
                    <a:cubicBezTo>
                      <a:pt x="2804" y="414"/>
                      <a:pt x="2804" y="162"/>
                      <a:pt x="2678" y="68"/>
                    </a:cubicBezTo>
                    <a:cubicBezTo>
                      <a:pt x="2634" y="24"/>
                      <a:pt x="2557" y="0"/>
                      <a:pt x="247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804;p70">
                <a:extLst>
                  <a:ext uri="{FF2B5EF4-FFF2-40B4-BE49-F238E27FC236}">
                    <a16:creationId xmlns:a16="http://schemas.microsoft.com/office/drawing/2014/main" id="{53A5D7C5-A247-4C62-AB86-93621D5B01C7}"/>
                  </a:ext>
                </a:extLst>
              </p:cNvPr>
              <p:cNvSpPr/>
              <p:nvPr/>
            </p:nvSpPr>
            <p:spPr>
              <a:xfrm>
                <a:off x="2361452" y="3301716"/>
                <a:ext cx="128878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6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38"/>
                      <a:pt x="449" y="714"/>
                      <a:pt x="363" y="714"/>
                    </a:cubicBezTo>
                    <a:cubicBezTo>
                      <a:pt x="276" y="714"/>
                      <a:pt x="189" y="738"/>
                      <a:pt x="126" y="785"/>
                    </a:cubicBezTo>
                    <a:cubicBezTo>
                      <a:pt x="0" y="911"/>
                      <a:pt x="0" y="1163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4"/>
                      <a:pt x="1292" y="1951"/>
                    </a:cubicBezTo>
                    <a:lnTo>
                      <a:pt x="2678" y="564"/>
                    </a:lnTo>
                    <a:cubicBezTo>
                      <a:pt x="2804" y="438"/>
                      <a:pt x="2804" y="186"/>
                      <a:pt x="2678" y="92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805;p70">
                <a:extLst>
                  <a:ext uri="{FF2B5EF4-FFF2-40B4-BE49-F238E27FC236}">
                    <a16:creationId xmlns:a16="http://schemas.microsoft.com/office/drawing/2014/main" id="{007CB6AA-9E61-4364-8401-CDACBCF366EE}"/>
                  </a:ext>
                </a:extLst>
              </p:cNvPr>
              <p:cNvSpPr/>
              <p:nvPr/>
            </p:nvSpPr>
            <p:spPr>
              <a:xfrm>
                <a:off x="2361452" y="3205184"/>
                <a:ext cx="128878" cy="94953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5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22"/>
                      <a:pt x="449" y="690"/>
                      <a:pt x="363" y="690"/>
                    </a:cubicBezTo>
                    <a:cubicBezTo>
                      <a:pt x="276" y="690"/>
                      <a:pt x="189" y="722"/>
                      <a:pt x="126" y="785"/>
                    </a:cubicBezTo>
                    <a:cubicBezTo>
                      <a:pt x="0" y="911"/>
                      <a:pt x="0" y="1131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3"/>
                      <a:pt x="1292" y="1919"/>
                    </a:cubicBezTo>
                    <a:lnTo>
                      <a:pt x="2678" y="532"/>
                    </a:lnTo>
                    <a:cubicBezTo>
                      <a:pt x="2804" y="438"/>
                      <a:pt x="2804" y="186"/>
                      <a:pt x="2678" y="91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806;p70">
                <a:extLst>
                  <a:ext uri="{FF2B5EF4-FFF2-40B4-BE49-F238E27FC236}">
                    <a16:creationId xmlns:a16="http://schemas.microsoft.com/office/drawing/2014/main" id="{F7BD5777-47FA-46FB-A0A6-2DDCD8CBA16B}"/>
                  </a:ext>
                </a:extLst>
              </p:cNvPr>
              <p:cNvSpPr/>
              <p:nvPr/>
            </p:nvSpPr>
            <p:spPr>
              <a:xfrm>
                <a:off x="2265930" y="3074803"/>
                <a:ext cx="548640" cy="548640"/>
              </a:xfrm>
              <a:custGeom>
                <a:avLst/>
                <a:gdLst/>
                <a:ahLst/>
                <a:cxnLst/>
                <a:rect l="l" t="t" r="r" b="b"/>
                <a:pathLst>
                  <a:path w="11941" h="11816" extrusionOk="0">
                    <a:moveTo>
                      <a:pt x="6963" y="1198"/>
                    </a:moveTo>
                    <a:lnTo>
                      <a:pt x="7876" y="2143"/>
                    </a:lnTo>
                    <a:lnTo>
                      <a:pt x="6963" y="2143"/>
                    </a:lnTo>
                    <a:lnTo>
                      <a:pt x="6963" y="1198"/>
                    </a:lnTo>
                    <a:close/>
                    <a:moveTo>
                      <a:pt x="10286" y="3498"/>
                    </a:moveTo>
                    <a:cubicBezTo>
                      <a:pt x="10373" y="3498"/>
                      <a:pt x="10460" y="3530"/>
                      <a:pt x="10523" y="3593"/>
                    </a:cubicBezTo>
                    <a:lnTo>
                      <a:pt x="10995" y="4065"/>
                    </a:lnTo>
                    <a:cubicBezTo>
                      <a:pt x="11184" y="4223"/>
                      <a:pt x="11184" y="4475"/>
                      <a:pt x="11027" y="4569"/>
                    </a:cubicBezTo>
                    <a:lnTo>
                      <a:pt x="10806" y="4821"/>
                    </a:lnTo>
                    <a:lnTo>
                      <a:pt x="9798" y="3845"/>
                    </a:lnTo>
                    <a:lnTo>
                      <a:pt x="10050" y="3593"/>
                    </a:lnTo>
                    <a:cubicBezTo>
                      <a:pt x="10113" y="3530"/>
                      <a:pt x="10200" y="3498"/>
                      <a:pt x="10286" y="3498"/>
                    </a:cubicBezTo>
                    <a:close/>
                    <a:moveTo>
                      <a:pt x="9294" y="4349"/>
                    </a:moveTo>
                    <a:lnTo>
                      <a:pt x="10271" y="5325"/>
                    </a:lnTo>
                    <a:lnTo>
                      <a:pt x="7845" y="7783"/>
                    </a:lnTo>
                    <a:lnTo>
                      <a:pt x="6868" y="6774"/>
                    </a:lnTo>
                    <a:lnTo>
                      <a:pt x="9294" y="4349"/>
                    </a:lnTo>
                    <a:close/>
                    <a:moveTo>
                      <a:pt x="6585" y="7499"/>
                    </a:moveTo>
                    <a:lnTo>
                      <a:pt x="7183" y="8098"/>
                    </a:lnTo>
                    <a:lnTo>
                      <a:pt x="6427" y="8255"/>
                    </a:lnTo>
                    <a:lnTo>
                      <a:pt x="6585" y="7499"/>
                    </a:lnTo>
                    <a:close/>
                    <a:moveTo>
                      <a:pt x="6994" y="10398"/>
                    </a:moveTo>
                    <a:lnTo>
                      <a:pt x="6994" y="10776"/>
                    </a:lnTo>
                    <a:cubicBezTo>
                      <a:pt x="6994" y="10870"/>
                      <a:pt x="7057" y="10996"/>
                      <a:pt x="7089" y="11122"/>
                    </a:cubicBezTo>
                    <a:lnTo>
                      <a:pt x="1071" y="11122"/>
                    </a:lnTo>
                    <a:cubicBezTo>
                      <a:pt x="882" y="11122"/>
                      <a:pt x="693" y="10965"/>
                      <a:pt x="693" y="10776"/>
                    </a:cubicBezTo>
                    <a:lnTo>
                      <a:pt x="693" y="10398"/>
                    </a:lnTo>
                    <a:close/>
                    <a:moveTo>
                      <a:pt x="6270" y="663"/>
                    </a:moveTo>
                    <a:lnTo>
                      <a:pt x="6270" y="2458"/>
                    </a:lnTo>
                    <a:cubicBezTo>
                      <a:pt x="6270" y="2647"/>
                      <a:pt x="6427" y="2805"/>
                      <a:pt x="6616" y="2805"/>
                    </a:cubicBezTo>
                    <a:lnTo>
                      <a:pt x="8349" y="2805"/>
                    </a:lnTo>
                    <a:lnTo>
                      <a:pt x="8349" y="4286"/>
                    </a:lnTo>
                    <a:lnTo>
                      <a:pt x="6112" y="6554"/>
                    </a:lnTo>
                    <a:cubicBezTo>
                      <a:pt x="6081" y="6585"/>
                      <a:pt x="6018" y="6680"/>
                      <a:pt x="6018" y="6711"/>
                    </a:cubicBezTo>
                    <a:lnTo>
                      <a:pt x="5608" y="8633"/>
                    </a:lnTo>
                    <a:cubicBezTo>
                      <a:pt x="5545" y="8759"/>
                      <a:pt x="5608" y="8885"/>
                      <a:pt x="5671" y="8948"/>
                    </a:cubicBezTo>
                    <a:cubicBezTo>
                      <a:pt x="5742" y="9019"/>
                      <a:pt x="5813" y="9055"/>
                      <a:pt x="5897" y="9055"/>
                    </a:cubicBezTo>
                    <a:cubicBezTo>
                      <a:pt x="5925" y="9055"/>
                      <a:pt x="5955" y="9051"/>
                      <a:pt x="5986" y="9043"/>
                    </a:cubicBezTo>
                    <a:lnTo>
                      <a:pt x="7908" y="8602"/>
                    </a:lnTo>
                    <a:cubicBezTo>
                      <a:pt x="8002" y="8602"/>
                      <a:pt x="8034" y="8570"/>
                      <a:pt x="8065" y="8507"/>
                    </a:cubicBezTo>
                    <a:lnTo>
                      <a:pt x="8349" y="8255"/>
                    </a:lnTo>
                    <a:lnTo>
                      <a:pt x="8349" y="10807"/>
                    </a:lnTo>
                    <a:lnTo>
                      <a:pt x="8380" y="10807"/>
                    </a:lnTo>
                    <a:cubicBezTo>
                      <a:pt x="8380" y="10996"/>
                      <a:pt x="8223" y="11154"/>
                      <a:pt x="8034" y="11154"/>
                    </a:cubicBezTo>
                    <a:cubicBezTo>
                      <a:pt x="7845" y="11154"/>
                      <a:pt x="7687" y="10996"/>
                      <a:pt x="7687" y="10807"/>
                    </a:cubicBezTo>
                    <a:lnTo>
                      <a:pt x="7687" y="10083"/>
                    </a:lnTo>
                    <a:cubicBezTo>
                      <a:pt x="7687" y="9893"/>
                      <a:pt x="7530" y="9736"/>
                      <a:pt x="7309" y="9736"/>
                    </a:cubicBezTo>
                    <a:lnTo>
                      <a:pt x="1386" y="9736"/>
                    </a:lnTo>
                    <a:lnTo>
                      <a:pt x="1386" y="663"/>
                    </a:lnTo>
                    <a:close/>
                    <a:moveTo>
                      <a:pt x="1071" y="1"/>
                    </a:moveTo>
                    <a:cubicBezTo>
                      <a:pt x="882" y="1"/>
                      <a:pt x="693" y="158"/>
                      <a:pt x="693" y="379"/>
                    </a:cubicBezTo>
                    <a:lnTo>
                      <a:pt x="693" y="9736"/>
                    </a:lnTo>
                    <a:lnTo>
                      <a:pt x="347" y="9736"/>
                    </a:lnTo>
                    <a:cubicBezTo>
                      <a:pt x="158" y="9736"/>
                      <a:pt x="0" y="9893"/>
                      <a:pt x="0" y="10083"/>
                    </a:cubicBezTo>
                    <a:lnTo>
                      <a:pt x="0" y="10807"/>
                    </a:lnTo>
                    <a:cubicBezTo>
                      <a:pt x="0" y="11406"/>
                      <a:pt x="473" y="11815"/>
                      <a:pt x="1008" y="11815"/>
                    </a:cubicBezTo>
                    <a:lnTo>
                      <a:pt x="8002" y="11815"/>
                    </a:lnTo>
                    <a:cubicBezTo>
                      <a:pt x="8569" y="11815"/>
                      <a:pt x="9011" y="11343"/>
                      <a:pt x="9011" y="10807"/>
                    </a:cubicBezTo>
                    <a:lnTo>
                      <a:pt x="9011" y="7562"/>
                    </a:lnTo>
                    <a:lnTo>
                      <a:pt x="11499" y="5105"/>
                    </a:lnTo>
                    <a:cubicBezTo>
                      <a:pt x="11940" y="4664"/>
                      <a:pt x="11940" y="4034"/>
                      <a:pt x="11531" y="3593"/>
                    </a:cubicBezTo>
                    <a:lnTo>
                      <a:pt x="11058" y="3120"/>
                    </a:lnTo>
                    <a:cubicBezTo>
                      <a:pt x="10869" y="2931"/>
                      <a:pt x="10609" y="2836"/>
                      <a:pt x="10346" y="2836"/>
                    </a:cubicBezTo>
                    <a:cubicBezTo>
                      <a:pt x="10082" y="2836"/>
                      <a:pt x="9814" y="2931"/>
                      <a:pt x="9609" y="3120"/>
                    </a:cubicBezTo>
                    <a:lnTo>
                      <a:pt x="9105" y="3624"/>
                    </a:lnTo>
                    <a:lnTo>
                      <a:pt x="9105" y="2490"/>
                    </a:lnTo>
                    <a:cubicBezTo>
                      <a:pt x="9105" y="2427"/>
                      <a:pt x="9074" y="2332"/>
                      <a:pt x="8979" y="2269"/>
                    </a:cubicBezTo>
                    <a:lnTo>
                      <a:pt x="6900" y="127"/>
                    </a:lnTo>
                    <a:cubicBezTo>
                      <a:pt x="6805" y="64"/>
                      <a:pt x="6742" y="1"/>
                      <a:pt x="664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EEBEFF-723D-4B31-86EA-9C1224863F65}"/>
              </a:ext>
            </a:extLst>
          </p:cNvPr>
          <p:cNvGrpSpPr/>
          <p:nvPr/>
        </p:nvGrpSpPr>
        <p:grpSpPr>
          <a:xfrm>
            <a:off x="11263247" y="1321744"/>
            <a:ext cx="759293" cy="748778"/>
            <a:chOff x="9720471" y="2335695"/>
            <a:chExt cx="1878496" cy="182271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EF81B78-7F48-447F-9321-A2ADA281EC13}"/>
                </a:ext>
              </a:extLst>
            </p:cNvPr>
            <p:cNvGrpSpPr/>
            <p:nvPr/>
          </p:nvGrpSpPr>
          <p:grpSpPr>
            <a:xfrm>
              <a:off x="9720471" y="2335695"/>
              <a:ext cx="1878496" cy="1822715"/>
              <a:chOff x="8835887" y="948072"/>
              <a:chExt cx="2454965" cy="2415208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3496C6C-4CA5-4E13-91D3-C4DE0B22048D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369E8A5-08FC-4753-8E89-61F50B54D70A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0EB5160-381C-4CB5-967E-5B53179F44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3545" y="2717168"/>
              <a:ext cx="900000" cy="900000"/>
            </a:xfrm>
            <a:custGeom>
              <a:avLst/>
              <a:gdLst>
                <a:gd name="T0" fmla="*/ 2804 w 2872"/>
                <a:gd name="T1" fmla="*/ 325 h 1914"/>
                <a:gd name="T2" fmla="*/ 2761 w 2872"/>
                <a:gd name="T3" fmla="*/ 325 h 1914"/>
                <a:gd name="T4" fmla="*/ 2703 w 2872"/>
                <a:gd name="T5" fmla="*/ 267 h 1914"/>
                <a:gd name="T6" fmla="*/ 2703 w 2872"/>
                <a:gd name="T7" fmla="*/ 152 h 1914"/>
                <a:gd name="T8" fmla="*/ 2647 w 2872"/>
                <a:gd name="T9" fmla="*/ 85 h 1914"/>
                <a:gd name="T10" fmla="*/ 1493 w 2872"/>
                <a:gd name="T11" fmla="*/ 218 h 1914"/>
                <a:gd name="T12" fmla="*/ 1380 w 2872"/>
                <a:gd name="T13" fmla="*/ 219 h 1914"/>
                <a:gd name="T14" fmla="*/ 225 w 2872"/>
                <a:gd name="T15" fmla="*/ 85 h 1914"/>
                <a:gd name="T16" fmla="*/ 170 w 2872"/>
                <a:gd name="T17" fmla="*/ 152 h 1914"/>
                <a:gd name="T18" fmla="*/ 170 w 2872"/>
                <a:gd name="T19" fmla="*/ 267 h 1914"/>
                <a:gd name="T20" fmla="*/ 111 w 2872"/>
                <a:gd name="T21" fmla="*/ 325 h 1914"/>
                <a:gd name="T22" fmla="*/ 68 w 2872"/>
                <a:gd name="T23" fmla="*/ 325 h 1914"/>
                <a:gd name="T24" fmla="*/ 0 w 2872"/>
                <a:gd name="T25" fmla="*/ 394 h 1914"/>
                <a:gd name="T26" fmla="*/ 1 w 2872"/>
                <a:gd name="T27" fmla="*/ 1765 h 1914"/>
                <a:gd name="T28" fmla="*/ 69 w 2872"/>
                <a:gd name="T29" fmla="*/ 1833 h 1914"/>
                <a:gd name="T30" fmla="*/ 1228 w 2872"/>
                <a:gd name="T31" fmla="*/ 1833 h 1914"/>
                <a:gd name="T32" fmla="*/ 1266 w 2872"/>
                <a:gd name="T33" fmla="*/ 1872 h 1914"/>
                <a:gd name="T34" fmla="*/ 1305 w 2872"/>
                <a:gd name="T35" fmla="*/ 1914 h 1914"/>
                <a:gd name="T36" fmla="*/ 1567 w 2872"/>
                <a:gd name="T37" fmla="*/ 1914 h 1914"/>
                <a:gd name="T38" fmla="*/ 1606 w 2872"/>
                <a:gd name="T39" fmla="*/ 1875 h 1914"/>
                <a:gd name="T40" fmla="*/ 1645 w 2872"/>
                <a:gd name="T41" fmla="*/ 1833 h 1914"/>
                <a:gd name="T42" fmla="*/ 2803 w 2872"/>
                <a:gd name="T43" fmla="*/ 1833 h 1914"/>
                <a:gd name="T44" fmla="*/ 2872 w 2872"/>
                <a:gd name="T45" fmla="*/ 1765 h 1914"/>
                <a:gd name="T46" fmla="*/ 2872 w 2872"/>
                <a:gd name="T47" fmla="*/ 394 h 1914"/>
                <a:gd name="T48" fmla="*/ 2804 w 2872"/>
                <a:gd name="T49" fmla="*/ 325 h 1914"/>
                <a:gd name="T50" fmla="*/ 1340 w 2872"/>
                <a:gd name="T51" fmla="*/ 1700 h 1914"/>
                <a:gd name="T52" fmla="*/ 331 w 2872"/>
                <a:gd name="T53" fmla="*/ 1573 h 1914"/>
                <a:gd name="T54" fmla="*/ 257 w 2872"/>
                <a:gd name="T55" fmla="*/ 1510 h 1914"/>
                <a:gd name="T56" fmla="*/ 257 w 2872"/>
                <a:gd name="T57" fmla="*/ 216 h 1914"/>
                <a:gd name="T58" fmla="*/ 314 w 2872"/>
                <a:gd name="T59" fmla="*/ 148 h 1914"/>
                <a:gd name="T60" fmla="*/ 1340 w 2872"/>
                <a:gd name="T61" fmla="*/ 308 h 1914"/>
                <a:gd name="T62" fmla="*/ 1392 w 2872"/>
                <a:gd name="T63" fmla="*/ 413 h 1914"/>
                <a:gd name="T64" fmla="*/ 1393 w 2872"/>
                <a:gd name="T65" fmla="*/ 1671 h 1914"/>
                <a:gd name="T66" fmla="*/ 1340 w 2872"/>
                <a:gd name="T67" fmla="*/ 1700 h 1914"/>
                <a:gd name="T68" fmla="*/ 2615 w 2872"/>
                <a:gd name="T69" fmla="*/ 1510 h 1914"/>
                <a:gd name="T70" fmla="*/ 2541 w 2872"/>
                <a:gd name="T71" fmla="*/ 1573 h 1914"/>
                <a:gd name="T72" fmla="*/ 1532 w 2872"/>
                <a:gd name="T73" fmla="*/ 1700 h 1914"/>
                <a:gd name="T74" fmla="*/ 1480 w 2872"/>
                <a:gd name="T75" fmla="*/ 1671 h 1914"/>
                <a:gd name="T76" fmla="*/ 1480 w 2872"/>
                <a:gd name="T77" fmla="*/ 413 h 1914"/>
                <a:gd name="T78" fmla="*/ 1533 w 2872"/>
                <a:gd name="T79" fmla="*/ 308 h 1914"/>
                <a:gd name="T80" fmla="*/ 2558 w 2872"/>
                <a:gd name="T81" fmla="*/ 148 h 1914"/>
                <a:gd name="T82" fmla="*/ 2615 w 2872"/>
                <a:gd name="T83" fmla="*/ 216 h 1914"/>
                <a:gd name="T84" fmla="*/ 2615 w 2872"/>
                <a:gd name="T85" fmla="*/ 1510 h 1914"/>
                <a:gd name="T86" fmla="*/ 2615 w 2872"/>
                <a:gd name="T87" fmla="*/ 1510 h 1914"/>
                <a:gd name="T88" fmla="*/ 2615 w 2872"/>
                <a:gd name="T89" fmla="*/ 1510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2" h="1914">
                  <a:moveTo>
                    <a:pt x="2804" y="325"/>
                  </a:moveTo>
                  <a:cubicBezTo>
                    <a:pt x="2761" y="325"/>
                    <a:pt x="2761" y="325"/>
                    <a:pt x="2761" y="325"/>
                  </a:cubicBezTo>
                  <a:cubicBezTo>
                    <a:pt x="2729" y="325"/>
                    <a:pt x="2703" y="299"/>
                    <a:pt x="2703" y="267"/>
                  </a:cubicBezTo>
                  <a:cubicBezTo>
                    <a:pt x="2703" y="152"/>
                    <a:pt x="2703" y="152"/>
                    <a:pt x="2703" y="152"/>
                  </a:cubicBezTo>
                  <a:cubicBezTo>
                    <a:pt x="2703" y="119"/>
                    <a:pt x="2680" y="91"/>
                    <a:pt x="2647" y="85"/>
                  </a:cubicBezTo>
                  <a:cubicBezTo>
                    <a:pt x="2204" y="0"/>
                    <a:pt x="1800" y="2"/>
                    <a:pt x="1493" y="218"/>
                  </a:cubicBezTo>
                  <a:cubicBezTo>
                    <a:pt x="1439" y="257"/>
                    <a:pt x="1434" y="256"/>
                    <a:pt x="1380" y="219"/>
                  </a:cubicBezTo>
                  <a:cubicBezTo>
                    <a:pt x="1072" y="2"/>
                    <a:pt x="669" y="0"/>
                    <a:pt x="225" y="85"/>
                  </a:cubicBezTo>
                  <a:cubicBezTo>
                    <a:pt x="193" y="91"/>
                    <a:pt x="170" y="119"/>
                    <a:pt x="170" y="152"/>
                  </a:cubicBezTo>
                  <a:cubicBezTo>
                    <a:pt x="170" y="267"/>
                    <a:pt x="170" y="267"/>
                    <a:pt x="170" y="267"/>
                  </a:cubicBezTo>
                  <a:cubicBezTo>
                    <a:pt x="170" y="299"/>
                    <a:pt x="143" y="325"/>
                    <a:pt x="111" y="325"/>
                  </a:cubicBezTo>
                  <a:cubicBezTo>
                    <a:pt x="68" y="325"/>
                    <a:pt x="68" y="325"/>
                    <a:pt x="68" y="325"/>
                  </a:cubicBezTo>
                  <a:cubicBezTo>
                    <a:pt x="31" y="325"/>
                    <a:pt x="0" y="356"/>
                    <a:pt x="0" y="394"/>
                  </a:cubicBezTo>
                  <a:cubicBezTo>
                    <a:pt x="1" y="1765"/>
                    <a:pt x="1" y="1765"/>
                    <a:pt x="1" y="1765"/>
                  </a:cubicBezTo>
                  <a:cubicBezTo>
                    <a:pt x="1" y="1802"/>
                    <a:pt x="31" y="1833"/>
                    <a:pt x="69" y="1833"/>
                  </a:cubicBezTo>
                  <a:cubicBezTo>
                    <a:pt x="1228" y="1833"/>
                    <a:pt x="1228" y="1833"/>
                    <a:pt x="1228" y="1833"/>
                  </a:cubicBezTo>
                  <a:cubicBezTo>
                    <a:pt x="1249" y="1833"/>
                    <a:pt x="1266" y="1850"/>
                    <a:pt x="1266" y="1872"/>
                  </a:cubicBezTo>
                  <a:cubicBezTo>
                    <a:pt x="1266" y="1895"/>
                    <a:pt x="1282" y="1914"/>
                    <a:pt x="1305" y="1914"/>
                  </a:cubicBezTo>
                  <a:cubicBezTo>
                    <a:pt x="1567" y="1914"/>
                    <a:pt x="1567" y="1914"/>
                    <a:pt x="1567" y="1914"/>
                  </a:cubicBezTo>
                  <a:cubicBezTo>
                    <a:pt x="1588" y="1914"/>
                    <a:pt x="1606" y="1896"/>
                    <a:pt x="1606" y="1875"/>
                  </a:cubicBezTo>
                  <a:cubicBezTo>
                    <a:pt x="1606" y="1852"/>
                    <a:pt x="1621" y="1833"/>
                    <a:pt x="1645" y="1833"/>
                  </a:cubicBezTo>
                  <a:cubicBezTo>
                    <a:pt x="2803" y="1833"/>
                    <a:pt x="2803" y="1833"/>
                    <a:pt x="2803" y="1833"/>
                  </a:cubicBezTo>
                  <a:cubicBezTo>
                    <a:pt x="2841" y="1833"/>
                    <a:pt x="2872" y="1802"/>
                    <a:pt x="2872" y="1765"/>
                  </a:cubicBezTo>
                  <a:cubicBezTo>
                    <a:pt x="2872" y="394"/>
                    <a:pt x="2872" y="394"/>
                    <a:pt x="2872" y="394"/>
                  </a:cubicBezTo>
                  <a:cubicBezTo>
                    <a:pt x="2872" y="356"/>
                    <a:pt x="2842" y="325"/>
                    <a:pt x="2804" y="325"/>
                  </a:cubicBezTo>
                  <a:close/>
                  <a:moveTo>
                    <a:pt x="1340" y="1700"/>
                  </a:moveTo>
                  <a:cubicBezTo>
                    <a:pt x="1067" y="1529"/>
                    <a:pt x="711" y="1510"/>
                    <a:pt x="331" y="1573"/>
                  </a:cubicBezTo>
                  <a:cubicBezTo>
                    <a:pt x="292" y="1579"/>
                    <a:pt x="257" y="1550"/>
                    <a:pt x="257" y="1510"/>
                  </a:cubicBezTo>
                  <a:cubicBezTo>
                    <a:pt x="257" y="216"/>
                    <a:pt x="257" y="216"/>
                    <a:pt x="257" y="216"/>
                  </a:cubicBezTo>
                  <a:cubicBezTo>
                    <a:pt x="257" y="182"/>
                    <a:pt x="281" y="154"/>
                    <a:pt x="314" y="148"/>
                  </a:cubicBezTo>
                  <a:cubicBezTo>
                    <a:pt x="710" y="81"/>
                    <a:pt x="1074" y="108"/>
                    <a:pt x="1340" y="308"/>
                  </a:cubicBezTo>
                  <a:cubicBezTo>
                    <a:pt x="1374" y="334"/>
                    <a:pt x="1392" y="371"/>
                    <a:pt x="1392" y="413"/>
                  </a:cubicBezTo>
                  <a:cubicBezTo>
                    <a:pt x="1393" y="1671"/>
                    <a:pt x="1393" y="1671"/>
                    <a:pt x="1393" y="1671"/>
                  </a:cubicBezTo>
                  <a:cubicBezTo>
                    <a:pt x="1393" y="1698"/>
                    <a:pt x="1363" y="1714"/>
                    <a:pt x="1340" y="1700"/>
                  </a:cubicBezTo>
                  <a:close/>
                  <a:moveTo>
                    <a:pt x="2615" y="1510"/>
                  </a:moveTo>
                  <a:cubicBezTo>
                    <a:pt x="2615" y="1550"/>
                    <a:pt x="2580" y="1579"/>
                    <a:pt x="2541" y="1573"/>
                  </a:cubicBezTo>
                  <a:cubicBezTo>
                    <a:pt x="2162" y="1510"/>
                    <a:pt x="1805" y="1529"/>
                    <a:pt x="1532" y="1700"/>
                  </a:cubicBezTo>
                  <a:cubicBezTo>
                    <a:pt x="1509" y="1714"/>
                    <a:pt x="1480" y="1698"/>
                    <a:pt x="1480" y="1671"/>
                  </a:cubicBezTo>
                  <a:cubicBezTo>
                    <a:pt x="1480" y="413"/>
                    <a:pt x="1480" y="413"/>
                    <a:pt x="1480" y="413"/>
                  </a:cubicBezTo>
                  <a:cubicBezTo>
                    <a:pt x="1480" y="371"/>
                    <a:pt x="1499" y="334"/>
                    <a:pt x="1533" y="308"/>
                  </a:cubicBezTo>
                  <a:cubicBezTo>
                    <a:pt x="1798" y="108"/>
                    <a:pt x="2163" y="81"/>
                    <a:pt x="2558" y="148"/>
                  </a:cubicBezTo>
                  <a:cubicBezTo>
                    <a:pt x="2592" y="154"/>
                    <a:pt x="2615" y="182"/>
                    <a:pt x="2615" y="216"/>
                  </a:cubicBezTo>
                  <a:cubicBezTo>
                    <a:pt x="2615" y="1510"/>
                    <a:pt x="2615" y="1510"/>
                    <a:pt x="2615" y="1510"/>
                  </a:cubicBezTo>
                  <a:close/>
                  <a:moveTo>
                    <a:pt x="2615" y="1510"/>
                  </a:moveTo>
                  <a:cubicBezTo>
                    <a:pt x="2615" y="1510"/>
                    <a:pt x="2615" y="1510"/>
                    <a:pt x="2615" y="1510"/>
                  </a:cubicBezTo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E27E5A-B8BA-4108-BF73-56BD69AF08C2}"/>
              </a:ext>
            </a:extLst>
          </p:cNvPr>
          <p:cNvGrpSpPr/>
          <p:nvPr/>
        </p:nvGrpSpPr>
        <p:grpSpPr>
          <a:xfrm>
            <a:off x="11249135" y="3307845"/>
            <a:ext cx="759293" cy="748778"/>
            <a:chOff x="5353879" y="2335693"/>
            <a:chExt cx="1878496" cy="182271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105E8EE-2946-41ED-9C0F-C334FDB4A8DB}"/>
                </a:ext>
              </a:extLst>
            </p:cNvPr>
            <p:cNvGrpSpPr/>
            <p:nvPr/>
          </p:nvGrpSpPr>
          <p:grpSpPr>
            <a:xfrm>
              <a:off x="5353879" y="2335693"/>
              <a:ext cx="1878496" cy="1822715"/>
              <a:chOff x="8835887" y="948072"/>
              <a:chExt cx="2454965" cy="2415208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C8ED565-35BE-45F3-B209-F5F5EFC99AA5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3FF6A31-A3B0-43E6-9B51-7B399F3C5B9B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grpSp>
          <p:nvGrpSpPr>
            <p:cNvPr id="41" name="Google Shape;1277;p42">
              <a:extLst>
                <a:ext uri="{FF2B5EF4-FFF2-40B4-BE49-F238E27FC236}">
                  <a16:creationId xmlns:a16="http://schemas.microsoft.com/office/drawing/2014/main" id="{0E858E63-45FF-4DDD-BB4A-DBCE838E6BC6}"/>
                </a:ext>
              </a:extLst>
            </p:cNvPr>
            <p:cNvGrpSpPr/>
            <p:nvPr/>
          </p:nvGrpSpPr>
          <p:grpSpPr>
            <a:xfrm>
              <a:off x="5878611" y="2743246"/>
              <a:ext cx="900000" cy="900000"/>
              <a:chOff x="1190625" y="561050"/>
              <a:chExt cx="5224075" cy="4573325"/>
            </a:xfrm>
          </p:grpSpPr>
          <p:sp>
            <p:nvSpPr>
              <p:cNvPr id="42" name="Google Shape;1278;p42">
                <a:extLst>
                  <a:ext uri="{FF2B5EF4-FFF2-40B4-BE49-F238E27FC236}">
                    <a16:creationId xmlns:a16="http://schemas.microsoft.com/office/drawing/2014/main" id="{2BFBA916-B258-4055-A82A-CFEF77601C95}"/>
                  </a:ext>
                </a:extLst>
              </p:cNvPr>
              <p:cNvSpPr/>
              <p:nvPr/>
            </p:nvSpPr>
            <p:spPr>
              <a:xfrm>
                <a:off x="1190625" y="561050"/>
                <a:ext cx="4662200" cy="1399425"/>
              </a:xfrm>
              <a:custGeom>
                <a:avLst/>
                <a:gdLst/>
                <a:ahLst/>
                <a:cxnLst/>
                <a:rect l="l" t="t" r="r" b="b"/>
                <a:pathLst>
                  <a:path w="186488" h="55977" extrusionOk="0">
                    <a:moveTo>
                      <a:pt x="45864" y="6590"/>
                    </a:moveTo>
                    <a:lnTo>
                      <a:pt x="45864" y="49354"/>
                    </a:lnTo>
                    <a:lnTo>
                      <a:pt x="6850" y="49354"/>
                    </a:lnTo>
                    <a:cubicBezTo>
                      <a:pt x="6720" y="49354"/>
                      <a:pt x="6622" y="49256"/>
                      <a:pt x="6622" y="49159"/>
                    </a:cubicBezTo>
                    <a:lnTo>
                      <a:pt x="6622" y="6818"/>
                    </a:lnTo>
                    <a:cubicBezTo>
                      <a:pt x="6622" y="6688"/>
                      <a:pt x="6720" y="6590"/>
                      <a:pt x="6850" y="6590"/>
                    </a:cubicBezTo>
                    <a:close/>
                    <a:moveTo>
                      <a:pt x="179670" y="6590"/>
                    </a:moveTo>
                    <a:cubicBezTo>
                      <a:pt x="179768" y="6590"/>
                      <a:pt x="179866" y="6688"/>
                      <a:pt x="179866" y="6818"/>
                    </a:cubicBezTo>
                    <a:lnTo>
                      <a:pt x="179866" y="49159"/>
                    </a:lnTo>
                    <a:cubicBezTo>
                      <a:pt x="179866" y="49256"/>
                      <a:pt x="179768" y="49354"/>
                      <a:pt x="179670" y="49354"/>
                    </a:cubicBezTo>
                    <a:lnTo>
                      <a:pt x="52453" y="49354"/>
                    </a:lnTo>
                    <a:lnTo>
                      <a:pt x="52453" y="6590"/>
                    </a:lnTo>
                    <a:close/>
                    <a:moveTo>
                      <a:pt x="6818" y="0"/>
                    </a:moveTo>
                    <a:cubicBezTo>
                      <a:pt x="3066" y="0"/>
                      <a:pt x="0" y="3034"/>
                      <a:pt x="0" y="6818"/>
                    </a:cubicBezTo>
                    <a:lnTo>
                      <a:pt x="0" y="49159"/>
                    </a:lnTo>
                    <a:cubicBezTo>
                      <a:pt x="0" y="52910"/>
                      <a:pt x="3066" y="55976"/>
                      <a:pt x="6818" y="55976"/>
                    </a:cubicBezTo>
                    <a:lnTo>
                      <a:pt x="179670" y="55976"/>
                    </a:lnTo>
                    <a:cubicBezTo>
                      <a:pt x="183421" y="55976"/>
                      <a:pt x="186488" y="52910"/>
                      <a:pt x="186488" y="49159"/>
                    </a:cubicBezTo>
                    <a:lnTo>
                      <a:pt x="186488" y="6818"/>
                    </a:lnTo>
                    <a:cubicBezTo>
                      <a:pt x="186488" y="3034"/>
                      <a:pt x="183421" y="0"/>
                      <a:pt x="17967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3" name="Google Shape;1279;p42">
                <a:extLst>
                  <a:ext uri="{FF2B5EF4-FFF2-40B4-BE49-F238E27FC236}">
                    <a16:creationId xmlns:a16="http://schemas.microsoft.com/office/drawing/2014/main" id="{69A5D7FE-7AF7-43DD-AA28-2CC0074951F0}"/>
                  </a:ext>
                </a:extLst>
              </p:cNvPr>
              <p:cNvSpPr/>
              <p:nvPr/>
            </p:nvSpPr>
            <p:spPr>
              <a:xfrm>
                <a:off x="2689500" y="100142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7"/>
                    </a:cubicBezTo>
                    <a:cubicBezTo>
                      <a:pt x="0" y="5122"/>
                      <a:pt x="1501" y="6622"/>
                      <a:pt x="3295" y="6622"/>
                    </a:cubicBezTo>
                    <a:lnTo>
                      <a:pt x="63283" y="6622"/>
                    </a:lnTo>
                    <a:cubicBezTo>
                      <a:pt x="65110" y="6622"/>
                      <a:pt x="66577" y="5122"/>
                      <a:pt x="66577" y="3327"/>
                    </a:cubicBezTo>
                    <a:cubicBezTo>
                      <a:pt x="66577" y="1501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4" name="Google Shape;1280;p42">
                <a:extLst>
                  <a:ext uri="{FF2B5EF4-FFF2-40B4-BE49-F238E27FC236}">
                    <a16:creationId xmlns:a16="http://schemas.microsoft.com/office/drawing/2014/main" id="{D6914403-8A4D-485B-8E32-6735EA9FBF27}"/>
                  </a:ext>
                </a:extLst>
              </p:cNvPr>
              <p:cNvSpPr/>
              <p:nvPr/>
            </p:nvSpPr>
            <p:spPr>
              <a:xfrm>
                <a:off x="3482975" y="1354525"/>
                <a:ext cx="1928675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77147" h="6590" extrusionOk="0">
                    <a:moveTo>
                      <a:pt x="3328" y="1"/>
                    </a:moveTo>
                    <a:cubicBezTo>
                      <a:pt x="1501" y="1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328" y="6590"/>
                    </a:cubicBezTo>
                    <a:lnTo>
                      <a:pt x="73852" y="6590"/>
                    </a:lnTo>
                    <a:cubicBezTo>
                      <a:pt x="75679" y="6590"/>
                      <a:pt x="77146" y="5122"/>
                      <a:pt x="77146" y="3295"/>
                    </a:cubicBezTo>
                    <a:cubicBezTo>
                      <a:pt x="77146" y="1468"/>
                      <a:pt x="75679" y="1"/>
                      <a:pt x="7385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5" name="Google Shape;1281;p42">
                <a:extLst>
                  <a:ext uri="{FF2B5EF4-FFF2-40B4-BE49-F238E27FC236}">
                    <a16:creationId xmlns:a16="http://schemas.microsoft.com/office/drawing/2014/main" id="{72741409-43E0-4A49-9D7E-532FBF6C680F}"/>
                  </a:ext>
                </a:extLst>
              </p:cNvPr>
              <p:cNvSpPr/>
              <p:nvPr/>
            </p:nvSpPr>
            <p:spPr>
              <a:xfrm>
                <a:off x="2689500" y="1354525"/>
                <a:ext cx="6067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590" extrusionOk="0">
                    <a:moveTo>
                      <a:pt x="3295" y="1"/>
                    </a:moveTo>
                    <a:cubicBezTo>
                      <a:pt x="1468" y="1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295" y="6590"/>
                    </a:cubicBezTo>
                    <a:lnTo>
                      <a:pt x="20942" y="6590"/>
                    </a:lnTo>
                    <a:cubicBezTo>
                      <a:pt x="22769" y="6590"/>
                      <a:pt x="24269" y="5122"/>
                      <a:pt x="24269" y="3295"/>
                    </a:cubicBezTo>
                    <a:cubicBezTo>
                      <a:pt x="24269" y="1468"/>
                      <a:pt x="22769" y="1"/>
                      <a:pt x="2094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6" name="Google Shape;1282;p42">
                <a:extLst>
                  <a:ext uri="{FF2B5EF4-FFF2-40B4-BE49-F238E27FC236}">
                    <a16:creationId xmlns:a16="http://schemas.microsoft.com/office/drawing/2014/main" id="{49DD7F4F-97C0-4C96-9982-BA004C73C595}"/>
                  </a:ext>
                </a:extLst>
              </p:cNvPr>
              <p:cNvSpPr/>
              <p:nvPr/>
            </p:nvSpPr>
            <p:spPr>
              <a:xfrm>
                <a:off x="1543725" y="825275"/>
                <a:ext cx="605925" cy="60592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37" extrusionOk="0">
                    <a:moveTo>
                      <a:pt x="12102" y="0"/>
                    </a:moveTo>
                    <a:cubicBezTo>
                      <a:pt x="5415" y="0"/>
                      <a:pt x="0" y="5448"/>
                      <a:pt x="0" y="12135"/>
                    </a:cubicBezTo>
                    <a:cubicBezTo>
                      <a:pt x="0" y="13962"/>
                      <a:pt x="1468" y="15429"/>
                      <a:pt x="3295" y="15429"/>
                    </a:cubicBezTo>
                    <a:cubicBezTo>
                      <a:pt x="5122" y="15429"/>
                      <a:pt x="6590" y="13962"/>
                      <a:pt x="6590" y="12135"/>
                    </a:cubicBezTo>
                    <a:cubicBezTo>
                      <a:pt x="6590" y="9069"/>
                      <a:pt x="9069" y="6622"/>
                      <a:pt x="12102" y="6622"/>
                    </a:cubicBezTo>
                    <a:cubicBezTo>
                      <a:pt x="15136" y="6622"/>
                      <a:pt x="17615" y="9069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2"/>
                    </a:cubicBezTo>
                    <a:cubicBezTo>
                      <a:pt x="8808" y="22769"/>
                      <a:pt x="10276" y="24237"/>
                      <a:pt x="12102" y="24237"/>
                    </a:cubicBezTo>
                    <a:cubicBezTo>
                      <a:pt x="18789" y="24237"/>
                      <a:pt x="24237" y="18822"/>
                      <a:pt x="24237" y="12135"/>
                    </a:cubicBezTo>
                    <a:cubicBezTo>
                      <a:pt x="24237" y="5448"/>
                      <a:pt x="18789" y="0"/>
                      <a:pt x="1210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7" name="Google Shape;1283;p42">
                <a:extLst>
                  <a:ext uri="{FF2B5EF4-FFF2-40B4-BE49-F238E27FC236}">
                    <a16:creationId xmlns:a16="http://schemas.microsoft.com/office/drawing/2014/main" id="{18386D12-4CA6-4F7F-B2A6-8FC99C4FC950}"/>
                  </a:ext>
                </a:extLst>
              </p:cNvPr>
              <p:cNvSpPr/>
              <p:nvPr/>
            </p:nvSpPr>
            <p:spPr>
              <a:xfrm>
                <a:off x="1763900" y="153067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0"/>
                    </a:moveTo>
                    <a:cubicBezTo>
                      <a:pt x="1469" y="0"/>
                      <a:pt x="1" y="1468"/>
                      <a:pt x="1" y="3295"/>
                    </a:cubicBezTo>
                    <a:cubicBezTo>
                      <a:pt x="1" y="5122"/>
                      <a:pt x="1501" y="6622"/>
                      <a:pt x="3328" y="6622"/>
                    </a:cubicBezTo>
                    <a:cubicBezTo>
                      <a:pt x="5155" y="6622"/>
                      <a:pt x="6655" y="5122"/>
                      <a:pt x="6655" y="3295"/>
                    </a:cubicBezTo>
                    <a:cubicBezTo>
                      <a:pt x="6655" y="1468"/>
                      <a:pt x="5155" y="0"/>
                      <a:pt x="332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8" name="Google Shape;1284;p42">
                <a:extLst>
                  <a:ext uri="{FF2B5EF4-FFF2-40B4-BE49-F238E27FC236}">
                    <a16:creationId xmlns:a16="http://schemas.microsoft.com/office/drawing/2014/main" id="{FA52C9A5-43BF-4E02-A062-BABAC23C9E33}"/>
                  </a:ext>
                </a:extLst>
              </p:cNvPr>
              <p:cNvSpPr/>
              <p:nvPr/>
            </p:nvSpPr>
            <p:spPr>
              <a:xfrm>
                <a:off x="2689500" y="258837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8"/>
                    </a:cubicBezTo>
                    <a:cubicBezTo>
                      <a:pt x="0" y="5154"/>
                      <a:pt x="1501" y="6622"/>
                      <a:pt x="3295" y="6622"/>
                    </a:cubicBezTo>
                    <a:lnTo>
                      <a:pt x="63283" y="6622"/>
                    </a:lnTo>
                    <a:cubicBezTo>
                      <a:pt x="65110" y="6622"/>
                      <a:pt x="66577" y="5154"/>
                      <a:pt x="66577" y="3328"/>
                    </a:cubicBezTo>
                    <a:cubicBezTo>
                      <a:pt x="66577" y="1501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9" name="Google Shape;1285;p42">
                <a:extLst>
                  <a:ext uri="{FF2B5EF4-FFF2-40B4-BE49-F238E27FC236}">
                    <a16:creationId xmlns:a16="http://schemas.microsoft.com/office/drawing/2014/main" id="{BE2C8E8C-C5DF-42A0-997C-763959480BFA}"/>
                  </a:ext>
                </a:extLst>
              </p:cNvPr>
              <p:cNvSpPr/>
              <p:nvPr/>
            </p:nvSpPr>
            <p:spPr>
              <a:xfrm>
                <a:off x="3482975" y="294147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328" y="1"/>
                    </a:moveTo>
                    <a:cubicBezTo>
                      <a:pt x="1501" y="1"/>
                      <a:pt x="0" y="1469"/>
                      <a:pt x="0" y="3295"/>
                    </a:cubicBezTo>
                    <a:cubicBezTo>
                      <a:pt x="0" y="5122"/>
                      <a:pt x="1501" y="6623"/>
                      <a:pt x="3328" y="6623"/>
                    </a:cubicBezTo>
                    <a:lnTo>
                      <a:pt x="63283" y="6623"/>
                    </a:lnTo>
                    <a:cubicBezTo>
                      <a:pt x="65110" y="6623"/>
                      <a:pt x="66578" y="5122"/>
                      <a:pt x="66578" y="3295"/>
                    </a:cubicBezTo>
                    <a:cubicBezTo>
                      <a:pt x="66578" y="1469"/>
                      <a:pt x="65110" y="1"/>
                      <a:pt x="63283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0" name="Google Shape;1286;p42">
                <a:extLst>
                  <a:ext uri="{FF2B5EF4-FFF2-40B4-BE49-F238E27FC236}">
                    <a16:creationId xmlns:a16="http://schemas.microsoft.com/office/drawing/2014/main" id="{21D7ED50-63A1-4F84-912F-378A53EA6AF8}"/>
                  </a:ext>
                </a:extLst>
              </p:cNvPr>
              <p:cNvSpPr/>
              <p:nvPr/>
            </p:nvSpPr>
            <p:spPr>
              <a:xfrm>
                <a:off x="2689500" y="2941475"/>
                <a:ext cx="6067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623" extrusionOk="0">
                    <a:moveTo>
                      <a:pt x="3295" y="1"/>
                    </a:moveTo>
                    <a:cubicBezTo>
                      <a:pt x="1468" y="1"/>
                      <a:pt x="0" y="1469"/>
                      <a:pt x="0" y="3295"/>
                    </a:cubicBezTo>
                    <a:cubicBezTo>
                      <a:pt x="0" y="5122"/>
                      <a:pt x="1501" y="6623"/>
                      <a:pt x="3295" y="6623"/>
                    </a:cubicBezTo>
                    <a:lnTo>
                      <a:pt x="20942" y="6623"/>
                    </a:lnTo>
                    <a:cubicBezTo>
                      <a:pt x="22769" y="6623"/>
                      <a:pt x="24269" y="5122"/>
                      <a:pt x="24269" y="3295"/>
                    </a:cubicBezTo>
                    <a:cubicBezTo>
                      <a:pt x="24269" y="1469"/>
                      <a:pt x="22769" y="1"/>
                      <a:pt x="2094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1" name="Google Shape;1287;p42">
                <a:extLst>
                  <a:ext uri="{FF2B5EF4-FFF2-40B4-BE49-F238E27FC236}">
                    <a16:creationId xmlns:a16="http://schemas.microsoft.com/office/drawing/2014/main" id="{CC535406-0E19-471A-BFC7-D048C330DF18}"/>
                  </a:ext>
                </a:extLst>
              </p:cNvPr>
              <p:cNvSpPr/>
              <p:nvPr/>
            </p:nvSpPr>
            <p:spPr>
              <a:xfrm>
                <a:off x="1543725" y="2412225"/>
                <a:ext cx="605925" cy="6059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38" extrusionOk="0">
                    <a:moveTo>
                      <a:pt x="12102" y="1"/>
                    </a:moveTo>
                    <a:cubicBezTo>
                      <a:pt x="5415" y="1"/>
                      <a:pt x="0" y="5448"/>
                      <a:pt x="0" y="12135"/>
                    </a:cubicBezTo>
                    <a:cubicBezTo>
                      <a:pt x="0" y="13962"/>
                      <a:pt x="1468" y="15430"/>
                      <a:pt x="3295" y="15430"/>
                    </a:cubicBezTo>
                    <a:cubicBezTo>
                      <a:pt x="5122" y="15430"/>
                      <a:pt x="6590" y="13962"/>
                      <a:pt x="6590" y="12135"/>
                    </a:cubicBezTo>
                    <a:cubicBezTo>
                      <a:pt x="6590" y="9102"/>
                      <a:pt x="9069" y="6622"/>
                      <a:pt x="12102" y="6622"/>
                    </a:cubicBezTo>
                    <a:cubicBezTo>
                      <a:pt x="15136" y="6622"/>
                      <a:pt x="17615" y="9102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3"/>
                    </a:cubicBezTo>
                    <a:cubicBezTo>
                      <a:pt x="8808" y="22769"/>
                      <a:pt x="10276" y="24237"/>
                      <a:pt x="12102" y="24237"/>
                    </a:cubicBezTo>
                    <a:cubicBezTo>
                      <a:pt x="18789" y="24237"/>
                      <a:pt x="24237" y="18822"/>
                      <a:pt x="24237" y="12135"/>
                    </a:cubicBezTo>
                    <a:cubicBezTo>
                      <a:pt x="24237" y="5448"/>
                      <a:pt x="18789" y="1"/>
                      <a:pt x="1210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2" name="Google Shape;1288;p42">
                <a:extLst>
                  <a:ext uri="{FF2B5EF4-FFF2-40B4-BE49-F238E27FC236}">
                    <a16:creationId xmlns:a16="http://schemas.microsoft.com/office/drawing/2014/main" id="{845BECD5-9886-4537-9AB5-AB54C0B8EE6F}"/>
                  </a:ext>
                </a:extLst>
              </p:cNvPr>
              <p:cNvSpPr/>
              <p:nvPr/>
            </p:nvSpPr>
            <p:spPr>
              <a:xfrm>
                <a:off x="1763900" y="311762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1"/>
                    </a:moveTo>
                    <a:cubicBezTo>
                      <a:pt x="1469" y="1"/>
                      <a:pt x="1" y="1501"/>
                      <a:pt x="1" y="3295"/>
                    </a:cubicBezTo>
                    <a:cubicBezTo>
                      <a:pt x="1" y="5122"/>
                      <a:pt x="1501" y="6623"/>
                      <a:pt x="3328" y="6623"/>
                    </a:cubicBezTo>
                    <a:cubicBezTo>
                      <a:pt x="5155" y="6623"/>
                      <a:pt x="6655" y="5122"/>
                      <a:pt x="6655" y="3295"/>
                    </a:cubicBezTo>
                    <a:cubicBezTo>
                      <a:pt x="6655" y="1501"/>
                      <a:pt x="5155" y="1"/>
                      <a:pt x="332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3" name="Google Shape;1289;p42">
                <a:extLst>
                  <a:ext uri="{FF2B5EF4-FFF2-40B4-BE49-F238E27FC236}">
                    <a16:creationId xmlns:a16="http://schemas.microsoft.com/office/drawing/2014/main" id="{79DACF48-A02D-4283-B179-1FF331404388}"/>
                  </a:ext>
                </a:extLst>
              </p:cNvPr>
              <p:cNvSpPr/>
              <p:nvPr/>
            </p:nvSpPr>
            <p:spPr>
              <a:xfrm>
                <a:off x="2689500" y="4176150"/>
                <a:ext cx="1664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590" extrusionOk="0">
                    <a:moveTo>
                      <a:pt x="3295" y="0"/>
                    </a:moveTo>
                    <a:cubicBezTo>
                      <a:pt x="1468" y="0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295" y="6590"/>
                    </a:cubicBezTo>
                    <a:lnTo>
                      <a:pt x="63283" y="6590"/>
                    </a:lnTo>
                    <a:cubicBezTo>
                      <a:pt x="65110" y="6590"/>
                      <a:pt x="66577" y="5122"/>
                      <a:pt x="66577" y="3295"/>
                    </a:cubicBezTo>
                    <a:cubicBezTo>
                      <a:pt x="66577" y="1468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4" name="Google Shape;1290;p42">
                <a:extLst>
                  <a:ext uri="{FF2B5EF4-FFF2-40B4-BE49-F238E27FC236}">
                    <a16:creationId xmlns:a16="http://schemas.microsoft.com/office/drawing/2014/main" id="{2C680870-214C-405C-A3E4-7BDA1ADED36D}"/>
                  </a:ext>
                </a:extLst>
              </p:cNvPr>
              <p:cNvSpPr/>
              <p:nvPr/>
            </p:nvSpPr>
            <p:spPr>
              <a:xfrm>
                <a:off x="3482975" y="4528450"/>
                <a:ext cx="17525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0101" h="6622" extrusionOk="0">
                    <a:moveTo>
                      <a:pt x="3328" y="0"/>
                    </a:moveTo>
                    <a:cubicBezTo>
                      <a:pt x="1501" y="0"/>
                      <a:pt x="0" y="1501"/>
                      <a:pt x="0" y="3295"/>
                    </a:cubicBezTo>
                    <a:cubicBezTo>
                      <a:pt x="0" y="5121"/>
                      <a:pt x="1501" y="6622"/>
                      <a:pt x="3328" y="6622"/>
                    </a:cubicBezTo>
                    <a:lnTo>
                      <a:pt x="66806" y="6622"/>
                    </a:lnTo>
                    <a:cubicBezTo>
                      <a:pt x="68633" y="6622"/>
                      <a:pt x="70101" y="5121"/>
                      <a:pt x="70101" y="3295"/>
                    </a:cubicBezTo>
                    <a:cubicBezTo>
                      <a:pt x="70101" y="1501"/>
                      <a:pt x="68633" y="0"/>
                      <a:pt x="6680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5" name="Google Shape;1291;p42">
                <a:extLst>
                  <a:ext uri="{FF2B5EF4-FFF2-40B4-BE49-F238E27FC236}">
                    <a16:creationId xmlns:a16="http://schemas.microsoft.com/office/drawing/2014/main" id="{F89ACE59-9491-4172-AE86-181723A26D65}"/>
                  </a:ext>
                </a:extLst>
              </p:cNvPr>
              <p:cNvSpPr/>
              <p:nvPr/>
            </p:nvSpPr>
            <p:spPr>
              <a:xfrm>
                <a:off x="2689500" y="4528450"/>
                <a:ext cx="606750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622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295"/>
                    </a:cubicBezTo>
                    <a:cubicBezTo>
                      <a:pt x="0" y="5121"/>
                      <a:pt x="1501" y="6622"/>
                      <a:pt x="3295" y="6622"/>
                    </a:cubicBezTo>
                    <a:lnTo>
                      <a:pt x="20942" y="6622"/>
                    </a:lnTo>
                    <a:cubicBezTo>
                      <a:pt x="22769" y="6622"/>
                      <a:pt x="24269" y="5121"/>
                      <a:pt x="24269" y="3295"/>
                    </a:cubicBezTo>
                    <a:cubicBezTo>
                      <a:pt x="24269" y="1501"/>
                      <a:pt x="22769" y="0"/>
                      <a:pt x="2094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6" name="Google Shape;1292;p42">
                <a:extLst>
                  <a:ext uri="{FF2B5EF4-FFF2-40B4-BE49-F238E27FC236}">
                    <a16:creationId xmlns:a16="http://schemas.microsoft.com/office/drawing/2014/main" id="{F719DEA2-6F9B-46D4-BAA5-5439CA389828}"/>
                  </a:ext>
                </a:extLst>
              </p:cNvPr>
              <p:cNvSpPr/>
              <p:nvPr/>
            </p:nvSpPr>
            <p:spPr>
              <a:xfrm>
                <a:off x="1543725" y="3999175"/>
                <a:ext cx="605925" cy="6067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70" extrusionOk="0">
                    <a:moveTo>
                      <a:pt x="12102" y="1"/>
                    </a:moveTo>
                    <a:cubicBezTo>
                      <a:pt x="5415" y="1"/>
                      <a:pt x="0" y="5448"/>
                      <a:pt x="0" y="12135"/>
                    </a:cubicBezTo>
                    <a:cubicBezTo>
                      <a:pt x="0" y="13962"/>
                      <a:pt x="1468" y="15430"/>
                      <a:pt x="3295" y="15430"/>
                    </a:cubicBezTo>
                    <a:cubicBezTo>
                      <a:pt x="5122" y="15430"/>
                      <a:pt x="6590" y="13962"/>
                      <a:pt x="6590" y="12135"/>
                    </a:cubicBezTo>
                    <a:cubicBezTo>
                      <a:pt x="6590" y="9102"/>
                      <a:pt x="9069" y="6623"/>
                      <a:pt x="12102" y="6623"/>
                    </a:cubicBezTo>
                    <a:cubicBezTo>
                      <a:pt x="15136" y="6623"/>
                      <a:pt x="17615" y="9102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3"/>
                    </a:cubicBezTo>
                    <a:cubicBezTo>
                      <a:pt x="8808" y="22769"/>
                      <a:pt x="10276" y="24270"/>
                      <a:pt x="12102" y="24270"/>
                    </a:cubicBezTo>
                    <a:cubicBezTo>
                      <a:pt x="18789" y="24270"/>
                      <a:pt x="24237" y="18822"/>
                      <a:pt x="24237" y="12135"/>
                    </a:cubicBezTo>
                    <a:cubicBezTo>
                      <a:pt x="24237" y="5448"/>
                      <a:pt x="18789" y="1"/>
                      <a:pt x="1210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7" name="Google Shape;1293;p42">
                <a:extLst>
                  <a:ext uri="{FF2B5EF4-FFF2-40B4-BE49-F238E27FC236}">
                    <a16:creationId xmlns:a16="http://schemas.microsoft.com/office/drawing/2014/main" id="{308DE14B-4849-43D9-9DF8-53E58BCEED1D}"/>
                  </a:ext>
                </a:extLst>
              </p:cNvPr>
              <p:cNvSpPr/>
              <p:nvPr/>
            </p:nvSpPr>
            <p:spPr>
              <a:xfrm>
                <a:off x="1763900" y="470457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1"/>
                    </a:moveTo>
                    <a:cubicBezTo>
                      <a:pt x="1469" y="1"/>
                      <a:pt x="1" y="1502"/>
                      <a:pt x="1" y="3328"/>
                    </a:cubicBezTo>
                    <a:cubicBezTo>
                      <a:pt x="1" y="5155"/>
                      <a:pt x="1501" y="6623"/>
                      <a:pt x="3328" y="6623"/>
                    </a:cubicBezTo>
                    <a:cubicBezTo>
                      <a:pt x="5155" y="6623"/>
                      <a:pt x="6655" y="5155"/>
                      <a:pt x="6655" y="3328"/>
                    </a:cubicBezTo>
                    <a:cubicBezTo>
                      <a:pt x="6655" y="1502"/>
                      <a:pt x="5155" y="1"/>
                      <a:pt x="332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8" name="Google Shape;1294;p42">
                <a:extLst>
                  <a:ext uri="{FF2B5EF4-FFF2-40B4-BE49-F238E27FC236}">
                    <a16:creationId xmlns:a16="http://schemas.microsoft.com/office/drawing/2014/main" id="{49DE70DD-3EE1-4826-9F7D-7C02BF69BA6F}"/>
                  </a:ext>
                </a:extLst>
              </p:cNvPr>
              <p:cNvSpPr/>
              <p:nvPr/>
            </p:nvSpPr>
            <p:spPr>
              <a:xfrm>
                <a:off x="1190625" y="2148000"/>
                <a:ext cx="5224075" cy="2986375"/>
              </a:xfrm>
              <a:custGeom>
                <a:avLst/>
                <a:gdLst/>
                <a:ahLst/>
                <a:cxnLst/>
                <a:rect l="l" t="t" r="r" b="b"/>
                <a:pathLst>
                  <a:path w="208963" h="119455" extrusionOk="0">
                    <a:moveTo>
                      <a:pt x="45864" y="6590"/>
                    </a:moveTo>
                    <a:lnTo>
                      <a:pt x="45864" y="49387"/>
                    </a:lnTo>
                    <a:lnTo>
                      <a:pt x="6850" y="49387"/>
                    </a:lnTo>
                    <a:cubicBezTo>
                      <a:pt x="6720" y="49387"/>
                      <a:pt x="6622" y="49257"/>
                      <a:pt x="6622" y="49159"/>
                    </a:cubicBezTo>
                    <a:lnTo>
                      <a:pt x="6622" y="6818"/>
                    </a:lnTo>
                    <a:cubicBezTo>
                      <a:pt x="6622" y="6720"/>
                      <a:pt x="6720" y="6590"/>
                      <a:pt x="6850" y="6590"/>
                    </a:cubicBezTo>
                    <a:close/>
                    <a:moveTo>
                      <a:pt x="179670" y="6623"/>
                    </a:moveTo>
                    <a:cubicBezTo>
                      <a:pt x="179768" y="6623"/>
                      <a:pt x="179866" y="6720"/>
                      <a:pt x="179866" y="6818"/>
                    </a:cubicBezTo>
                    <a:lnTo>
                      <a:pt x="179866" y="41167"/>
                    </a:lnTo>
                    <a:lnTo>
                      <a:pt x="171417" y="32718"/>
                    </a:lnTo>
                    <a:cubicBezTo>
                      <a:pt x="170784" y="32086"/>
                      <a:pt x="169933" y="31745"/>
                      <a:pt x="169067" y="31745"/>
                    </a:cubicBezTo>
                    <a:cubicBezTo>
                      <a:pt x="168638" y="31745"/>
                      <a:pt x="168207" y="31828"/>
                      <a:pt x="167797" y="32001"/>
                    </a:cubicBezTo>
                    <a:cubicBezTo>
                      <a:pt x="166590" y="32490"/>
                      <a:pt x="165774" y="33697"/>
                      <a:pt x="165774" y="35034"/>
                    </a:cubicBezTo>
                    <a:lnTo>
                      <a:pt x="165774" y="49387"/>
                    </a:lnTo>
                    <a:lnTo>
                      <a:pt x="52453" y="49387"/>
                    </a:lnTo>
                    <a:lnTo>
                      <a:pt x="52453" y="6623"/>
                    </a:lnTo>
                    <a:close/>
                    <a:moveTo>
                      <a:pt x="172396" y="43026"/>
                    </a:moveTo>
                    <a:lnTo>
                      <a:pt x="198753" y="69416"/>
                    </a:lnTo>
                    <a:lnTo>
                      <a:pt x="191544" y="70884"/>
                    </a:lnTo>
                    <a:cubicBezTo>
                      <a:pt x="190598" y="71079"/>
                      <a:pt x="189750" y="71699"/>
                      <a:pt x="189293" y="72547"/>
                    </a:cubicBezTo>
                    <a:cubicBezTo>
                      <a:pt x="188836" y="73428"/>
                      <a:pt x="188771" y="74472"/>
                      <a:pt x="189163" y="75385"/>
                    </a:cubicBezTo>
                    <a:lnTo>
                      <a:pt x="200188" y="101970"/>
                    </a:lnTo>
                    <a:lnTo>
                      <a:pt x="194414" y="104352"/>
                    </a:lnTo>
                    <a:lnTo>
                      <a:pt x="183389" y="77766"/>
                    </a:lnTo>
                    <a:cubicBezTo>
                      <a:pt x="183030" y="76853"/>
                      <a:pt x="182247" y="76168"/>
                      <a:pt x="181334" y="75875"/>
                    </a:cubicBezTo>
                    <a:cubicBezTo>
                      <a:pt x="181008" y="75777"/>
                      <a:pt x="180681" y="75711"/>
                      <a:pt x="180355" y="75711"/>
                    </a:cubicBezTo>
                    <a:cubicBezTo>
                      <a:pt x="179703" y="75711"/>
                      <a:pt x="179083" y="75907"/>
                      <a:pt x="178529" y="76266"/>
                    </a:cubicBezTo>
                    <a:lnTo>
                      <a:pt x="172396" y="80278"/>
                    </a:lnTo>
                    <a:lnTo>
                      <a:pt x="172396" y="43026"/>
                    </a:lnTo>
                    <a:close/>
                    <a:moveTo>
                      <a:pt x="45864" y="70101"/>
                    </a:moveTo>
                    <a:lnTo>
                      <a:pt x="45864" y="112865"/>
                    </a:lnTo>
                    <a:lnTo>
                      <a:pt x="6850" y="112865"/>
                    </a:lnTo>
                    <a:cubicBezTo>
                      <a:pt x="6720" y="112865"/>
                      <a:pt x="6622" y="112768"/>
                      <a:pt x="6622" y="112637"/>
                    </a:cubicBezTo>
                    <a:lnTo>
                      <a:pt x="6622" y="70329"/>
                    </a:lnTo>
                    <a:cubicBezTo>
                      <a:pt x="6622" y="70199"/>
                      <a:pt x="6720" y="70101"/>
                      <a:pt x="6850" y="70101"/>
                    </a:cubicBezTo>
                    <a:close/>
                    <a:moveTo>
                      <a:pt x="165774" y="70101"/>
                    </a:moveTo>
                    <a:lnTo>
                      <a:pt x="165774" y="86411"/>
                    </a:lnTo>
                    <a:cubicBezTo>
                      <a:pt x="165774" y="87618"/>
                      <a:pt x="166427" y="88727"/>
                      <a:pt x="167503" y="89314"/>
                    </a:cubicBezTo>
                    <a:cubicBezTo>
                      <a:pt x="167999" y="89584"/>
                      <a:pt x="168543" y="89716"/>
                      <a:pt x="169085" y="89716"/>
                    </a:cubicBezTo>
                    <a:cubicBezTo>
                      <a:pt x="169719" y="89716"/>
                      <a:pt x="170350" y="89535"/>
                      <a:pt x="170895" y="89183"/>
                    </a:cubicBezTo>
                    <a:lnTo>
                      <a:pt x="178822" y="83964"/>
                    </a:lnTo>
                    <a:lnTo>
                      <a:pt x="179866" y="86541"/>
                    </a:lnTo>
                    <a:lnTo>
                      <a:pt x="179866" y="112637"/>
                    </a:lnTo>
                    <a:cubicBezTo>
                      <a:pt x="179866" y="112768"/>
                      <a:pt x="179768" y="112865"/>
                      <a:pt x="179670" y="112865"/>
                    </a:cubicBezTo>
                    <a:lnTo>
                      <a:pt x="52453" y="112865"/>
                    </a:lnTo>
                    <a:lnTo>
                      <a:pt x="52453" y="70101"/>
                    </a:lnTo>
                    <a:close/>
                    <a:moveTo>
                      <a:pt x="6818" y="1"/>
                    </a:moveTo>
                    <a:cubicBezTo>
                      <a:pt x="3066" y="1"/>
                      <a:pt x="0" y="3067"/>
                      <a:pt x="0" y="6818"/>
                    </a:cubicBezTo>
                    <a:lnTo>
                      <a:pt x="0" y="49159"/>
                    </a:lnTo>
                    <a:cubicBezTo>
                      <a:pt x="0" y="52910"/>
                      <a:pt x="3066" y="55976"/>
                      <a:pt x="6818" y="55976"/>
                    </a:cubicBezTo>
                    <a:lnTo>
                      <a:pt x="165774" y="55976"/>
                    </a:lnTo>
                    <a:lnTo>
                      <a:pt x="165774" y="63479"/>
                    </a:lnTo>
                    <a:lnTo>
                      <a:pt x="6818" y="63479"/>
                    </a:lnTo>
                    <a:cubicBezTo>
                      <a:pt x="3066" y="63479"/>
                      <a:pt x="0" y="66545"/>
                      <a:pt x="0" y="70329"/>
                    </a:cubicBezTo>
                    <a:lnTo>
                      <a:pt x="0" y="112637"/>
                    </a:lnTo>
                    <a:cubicBezTo>
                      <a:pt x="0" y="116421"/>
                      <a:pt x="3066" y="119455"/>
                      <a:pt x="6818" y="119455"/>
                    </a:cubicBezTo>
                    <a:lnTo>
                      <a:pt x="179670" y="119455"/>
                    </a:lnTo>
                    <a:cubicBezTo>
                      <a:pt x="183421" y="119455"/>
                      <a:pt x="186488" y="116421"/>
                      <a:pt x="186488" y="112637"/>
                    </a:cubicBezTo>
                    <a:lnTo>
                      <a:pt x="186488" y="102492"/>
                    </a:lnTo>
                    <a:lnTo>
                      <a:pt x="189587" y="109962"/>
                    </a:lnTo>
                    <a:cubicBezTo>
                      <a:pt x="189913" y="110745"/>
                      <a:pt x="190565" y="111398"/>
                      <a:pt x="191348" y="111756"/>
                    </a:cubicBezTo>
                    <a:cubicBezTo>
                      <a:pt x="191772" y="111919"/>
                      <a:pt x="192196" y="111985"/>
                      <a:pt x="192620" y="111985"/>
                    </a:cubicBezTo>
                    <a:cubicBezTo>
                      <a:pt x="193044" y="111985"/>
                      <a:pt x="193501" y="111919"/>
                      <a:pt x="193892" y="111756"/>
                    </a:cubicBezTo>
                    <a:lnTo>
                      <a:pt x="205766" y="106831"/>
                    </a:lnTo>
                    <a:cubicBezTo>
                      <a:pt x="207462" y="106113"/>
                      <a:pt x="208245" y="104189"/>
                      <a:pt x="207560" y="102492"/>
                    </a:cubicBezTo>
                    <a:lnTo>
                      <a:pt x="196796" y="76560"/>
                    </a:lnTo>
                    <a:lnTo>
                      <a:pt x="206125" y="74668"/>
                    </a:lnTo>
                    <a:cubicBezTo>
                      <a:pt x="207299" y="74439"/>
                      <a:pt x="208278" y="73559"/>
                      <a:pt x="208637" y="72384"/>
                    </a:cubicBezTo>
                    <a:cubicBezTo>
                      <a:pt x="208963" y="71210"/>
                      <a:pt x="208669" y="69938"/>
                      <a:pt x="207789" y="69090"/>
                    </a:cubicBezTo>
                    <a:lnTo>
                      <a:pt x="186488" y="47789"/>
                    </a:lnTo>
                    <a:lnTo>
                      <a:pt x="186488" y="6818"/>
                    </a:lnTo>
                    <a:cubicBezTo>
                      <a:pt x="186488" y="3067"/>
                      <a:pt x="183421" y="1"/>
                      <a:pt x="179670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D0FAED9-0BFD-4A36-A261-8B3A1D43F25C}"/>
              </a:ext>
            </a:extLst>
          </p:cNvPr>
          <p:cNvGrpSpPr/>
          <p:nvPr/>
        </p:nvGrpSpPr>
        <p:grpSpPr>
          <a:xfrm>
            <a:off x="11278540" y="4275917"/>
            <a:ext cx="759293" cy="748778"/>
            <a:chOff x="3232925" y="2375495"/>
            <a:chExt cx="1878496" cy="182271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90A43B4-75A4-47EB-82A2-976FC3BF0C91}"/>
                </a:ext>
              </a:extLst>
            </p:cNvPr>
            <p:cNvGrpSpPr/>
            <p:nvPr/>
          </p:nvGrpSpPr>
          <p:grpSpPr>
            <a:xfrm>
              <a:off x="3232925" y="2375495"/>
              <a:ext cx="1878496" cy="1822715"/>
              <a:chOff x="8835887" y="948072"/>
              <a:chExt cx="2454965" cy="2415208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E1ACFCB-FB56-43D1-94D0-EC394A6EEA41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EA7B5C1-C430-4892-934C-22B0F48FCA69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63" name="Google Shape;1484;p44">
              <a:extLst>
                <a:ext uri="{FF2B5EF4-FFF2-40B4-BE49-F238E27FC236}">
                  <a16:creationId xmlns:a16="http://schemas.microsoft.com/office/drawing/2014/main" id="{3BA4A176-5D74-46E4-8F5C-24C0AABE9755}"/>
                </a:ext>
              </a:extLst>
            </p:cNvPr>
            <p:cNvSpPr/>
            <p:nvPr/>
          </p:nvSpPr>
          <p:spPr>
            <a:xfrm>
              <a:off x="3716630" y="2790489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208768" h="187827" extrusionOk="0">
                  <a:moveTo>
                    <a:pt x="59042" y="48368"/>
                  </a:moveTo>
                  <a:cubicBezTo>
                    <a:pt x="59670" y="48368"/>
                    <a:pt x="60298" y="48458"/>
                    <a:pt x="60901" y="48637"/>
                  </a:cubicBezTo>
                  <a:lnTo>
                    <a:pt x="85399" y="55553"/>
                  </a:lnTo>
                  <a:lnTo>
                    <a:pt x="60901" y="62501"/>
                  </a:lnTo>
                  <a:cubicBezTo>
                    <a:pt x="60298" y="62664"/>
                    <a:pt x="59670" y="62745"/>
                    <a:pt x="59042" y="62745"/>
                  </a:cubicBezTo>
                  <a:cubicBezTo>
                    <a:pt x="58414" y="62745"/>
                    <a:pt x="57786" y="62664"/>
                    <a:pt x="57183" y="62501"/>
                  </a:cubicBezTo>
                  <a:lnTo>
                    <a:pt x="32685" y="55553"/>
                  </a:lnTo>
                  <a:lnTo>
                    <a:pt x="57183" y="48637"/>
                  </a:lnTo>
                  <a:cubicBezTo>
                    <a:pt x="57786" y="48458"/>
                    <a:pt x="58414" y="48368"/>
                    <a:pt x="59042" y="48368"/>
                  </a:cubicBezTo>
                  <a:close/>
                  <a:moveTo>
                    <a:pt x="40873" y="64654"/>
                  </a:moveTo>
                  <a:lnTo>
                    <a:pt x="55421" y="68796"/>
                  </a:lnTo>
                  <a:cubicBezTo>
                    <a:pt x="55519" y="68829"/>
                    <a:pt x="55649" y="68829"/>
                    <a:pt x="55780" y="68862"/>
                  </a:cubicBezTo>
                  <a:lnTo>
                    <a:pt x="55780" y="75646"/>
                  </a:lnTo>
                  <a:lnTo>
                    <a:pt x="39079" y="70851"/>
                  </a:lnTo>
                  <a:cubicBezTo>
                    <a:pt x="39013" y="70786"/>
                    <a:pt x="38948" y="70721"/>
                    <a:pt x="38883" y="70656"/>
                  </a:cubicBezTo>
                  <a:cubicBezTo>
                    <a:pt x="38883" y="70623"/>
                    <a:pt x="38883" y="70590"/>
                    <a:pt x="38883" y="70558"/>
                  </a:cubicBezTo>
                  <a:lnTo>
                    <a:pt x="40873" y="64654"/>
                  </a:lnTo>
                  <a:close/>
                  <a:moveTo>
                    <a:pt x="77244" y="64654"/>
                  </a:moveTo>
                  <a:lnTo>
                    <a:pt x="79201" y="70558"/>
                  </a:lnTo>
                  <a:cubicBezTo>
                    <a:pt x="79201" y="70590"/>
                    <a:pt x="79201" y="70623"/>
                    <a:pt x="79201" y="70656"/>
                  </a:cubicBezTo>
                  <a:cubicBezTo>
                    <a:pt x="79136" y="70721"/>
                    <a:pt x="79103" y="70786"/>
                    <a:pt x="79038" y="70851"/>
                  </a:cubicBezTo>
                  <a:lnTo>
                    <a:pt x="62304" y="75646"/>
                  </a:lnTo>
                  <a:lnTo>
                    <a:pt x="62304" y="68862"/>
                  </a:lnTo>
                  <a:cubicBezTo>
                    <a:pt x="62434" y="68829"/>
                    <a:pt x="62565" y="68829"/>
                    <a:pt x="62695" y="68796"/>
                  </a:cubicBezTo>
                  <a:lnTo>
                    <a:pt x="77244" y="64654"/>
                  </a:lnTo>
                  <a:close/>
                  <a:moveTo>
                    <a:pt x="37611" y="77245"/>
                  </a:moveTo>
                  <a:lnTo>
                    <a:pt x="58161" y="83116"/>
                  </a:lnTo>
                  <a:lnTo>
                    <a:pt x="58194" y="83116"/>
                  </a:lnTo>
                  <a:cubicBezTo>
                    <a:pt x="47919" y="87096"/>
                    <a:pt x="35262" y="87161"/>
                    <a:pt x="35066" y="87161"/>
                  </a:cubicBezTo>
                  <a:cubicBezTo>
                    <a:pt x="34871" y="87161"/>
                    <a:pt x="34642" y="87194"/>
                    <a:pt x="34447" y="87226"/>
                  </a:cubicBezTo>
                  <a:cubicBezTo>
                    <a:pt x="34642" y="83671"/>
                    <a:pt x="35686" y="80278"/>
                    <a:pt x="37611" y="77245"/>
                  </a:cubicBezTo>
                  <a:close/>
                  <a:moveTo>
                    <a:pt x="80506" y="77245"/>
                  </a:moveTo>
                  <a:cubicBezTo>
                    <a:pt x="82593" y="80605"/>
                    <a:pt x="83670" y="84356"/>
                    <a:pt x="83670" y="88270"/>
                  </a:cubicBezTo>
                  <a:cubicBezTo>
                    <a:pt x="83670" y="88923"/>
                    <a:pt x="83637" y="89543"/>
                    <a:pt x="83572" y="90195"/>
                  </a:cubicBezTo>
                  <a:lnTo>
                    <a:pt x="73362" y="79267"/>
                  </a:lnTo>
                  <a:lnTo>
                    <a:pt x="80506" y="77245"/>
                  </a:lnTo>
                  <a:close/>
                  <a:moveTo>
                    <a:pt x="118541" y="76266"/>
                  </a:moveTo>
                  <a:lnTo>
                    <a:pt x="118541" y="104580"/>
                  </a:lnTo>
                  <a:lnTo>
                    <a:pt x="107646" y="104580"/>
                  </a:lnTo>
                  <a:lnTo>
                    <a:pt x="107646" y="76266"/>
                  </a:lnTo>
                  <a:close/>
                  <a:moveTo>
                    <a:pt x="149921" y="48376"/>
                  </a:moveTo>
                  <a:lnTo>
                    <a:pt x="149921" y="104580"/>
                  </a:lnTo>
                  <a:lnTo>
                    <a:pt x="139026" y="104580"/>
                  </a:lnTo>
                  <a:lnTo>
                    <a:pt x="139026" y="48376"/>
                  </a:lnTo>
                  <a:close/>
                  <a:moveTo>
                    <a:pt x="181301" y="20486"/>
                  </a:moveTo>
                  <a:lnTo>
                    <a:pt x="181301" y="104580"/>
                  </a:lnTo>
                  <a:lnTo>
                    <a:pt x="170406" y="104580"/>
                  </a:lnTo>
                  <a:lnTo>
                    <a:pt x="170406" y="20486"/>
                  </a:lnTo>
                  <a:close/>
                  <a:moveTo>
                    <a:pt x="198524" y="6525"/>
                  </a:moveTo>
                  <a:cubicBezTo>
                    <a:pt x="200580" y="6525"/>
                    <a:pt x="202243" y="8189"/>
                    <a:pt x="202243" y="10244"/>
                  </a:cubicBezTo>
                  <a:lnTo>
                    <a:pt x="202243" y="114823"/>
                  </a:lnTo>
                  <a:cubicBezTo>
                    <a:pt x="202243" y="116878"/>
                    <a:pt x="200580" y="118542"/>
                    <a:pt x="198524" y="118542"/>
                  </a:cubicBezTo>
                  <a:lnTo>
                    <a:pt x="79560" y="118542"/>
                  </a:lnTo>
                  <a:cubicBezTo>
                    <a:pt x="81811" y="116878"/>
                    <a:pt x="83311" y="114366"/>
                    <a:pt x="83670" y="111528"/>
                  </a:cubicBezTo>
                  <a:lnTo>
                    <a:pt x="83735" y="111137"/>
                  </a:lnTo>
                  <a:lnTo>
                    <a:pt x="191544" y="111137"/>
                  </a:lnTo>
                  <a:cubicBezTo>
                    <a:pt x="193371" y="111137"/>
                    <a:pt x="194806" y="109669"/>
                    <a:pt x="194806" y="107875"/>
                  </a:cubicBezTo>
                  <a:cubicBezTo>
                    <a:pt x="194806" y="106048"/>
                    <a:pt x="193371" y="104580"/>
                    <a:pt x="191544" y="104580"/>
                  </a:cubicBezTo>
                  <a:lnTo>
                    <a:pt x="187858" y="104580"/>
                  </a:lnTo>
                  <a:lnTo>
                    <a:pt x="187858" y="17192"/>
                  </a:lnTo>
                  <a:cubicBezTo>
                    <a:pt x="187858" y="15398"/>
                    <a:pt x="186390" y="13930"/>
                    <a:pt x="184563" y="13930"/>
                  </a:cubicBezTo>
                  <a:lnTo>
                    <a:pt x="167144" y="13930"/>
                  </a:lnTo>
                  <a:cubicBezTo>
                    <a:pt x="165350" y="13930"/>
                    <a:pt x="163882" y="15398"/>
                    <a:pt x="163882" y="17192"/>
                  </a:cubicBezTo>
                  <a:lnTo>
                    <a:pt x="163882" y="104580"/>
                  </a:lnTo>
                  <a:lnTo>
                    <a:pt x="156477" y="104580"/>
                  </a:lnTo>
                  <a:lnTo>
                    <a:pt x="156477" y="45114"/>
                  </a:lnTo>
                  <a:cubicBezTo>
                    <a:pt x="156477" y="43288"/>
                    <a:pt x="155010" y="41820"/>
                    <a:pt x="153183" y="41820"/>
                  </a:cubicBezTo>
                  <a:lnTo>
                    <a:pt x="135764" y="41820"/>
                  </a:lnTo>
                  <a:cubicBezTo>
                    <a:pt x="133970" y="41820"/>
                    <a:pt x="132502" y="43288"/>
                    <a:pt x="132502" y="45114"/>
                  </a:cubicBezTo>
                  <a:lnTo>
                    <a:pt x="132502" y="104580"/>
                  </a:lnTo>
                  <a:lnTo>
                    <a:pt x="125097" y="104580"/>
                  </a:lnTo>
                  <a:lnTo>
                    <a:pt x="125097" y="73004"/>
                  </a:lnTo>
                  <a:cubicBezTo>
                    <a:pt x="125097" y="71178"/>
                    <a:pt x="123629" y="69710"/>
                    <a:pt x="121803" y="69710"/>
                  </a:cubicBezTo>
                  <a:lnTo>
                    <a:pt x="104384" y="69710"/>
                  </a:lnTo>
                  <a:cubicBezTo>
                    <a:pt x="102589" y="69710"/>
                    <a:pt x="101122" y="71178"/>
                    <a:pt x="101122" y="73004"/>
                  </a:cubicBezTo>
                  <a:lnTo>
                    <a:pt x="101122" y="104580"/>
                  </a:lnTo>
                  <a:lnTo>
                    <a:pt x="84779" y="104580"/>
                  </a:lnTo>
                  <a:cubicBezTo>
                    <a:pt x="88335" y="99753"/>
                    <a:pt x="90227" y="94142"/>
                    <a:pt x="90227" y="88270"/>
                  </a:cubicBezTo>
                  <a:cubicBezTo>
                    <a:pt x="90227" y="82725"/>
                    <a:pt x="88563" y="77408"/>
                    <a:pt x="85399" y="72776"/>
                  </a:cubicBezTo>
                  <a:cubicBezTo>
                    <a:pt x="85855" y="71406"/>
                    <a:pt x="85855" y="69905"/>
                    <a:pt x="85399" y="68503"/>
                  </a:cubicBezTo>
                  <a:lnTo>
                    <a:pt x="83539" y="62892"/>
                  </a:lnTo>
                  <a:lnTo>
                    <a:pt x="90651" y="60870"/>
                  </a:lnTo>
                  <a:lnTo>
                    <a:pt x="90651" y="76495"/>
                  </a:lnTo>
                  <a:cubicBezTo>
                    <a:pt x="90651" y="78289"/>
                    <a:pt x="92119" y="79757"/>
                    <a:pt x="93913" y="79757"/>
                  </a:cubicBezTo>
                  <a:cubicBezTo>
                    <a:pt x="95707" y="79757"/>
                    <a:pt x="97175" y="78289"/>
                    <a:pt x="97175" y="76495"/>
                  </a:cubicBezTo>
                  <a:lnTo>
                    <a:pt x="97175" y="55553"/>
                  </a:lnTo>
                  <a:cubicBezTo>
                    <a:pt x="97175" y="55422"/>
                    <a:pt x="97175" y="55324"/>
                    <a:pt x="97175" y="55194"/>
                  </a:cubicBezTo>
                  <a:cubicBezTo>
                    <a:pt x="97011" y="53269"/>
                    <a:pt x="95739" y="51703"/>
                    <a:pt x="93880" y="51149"/>
                  </a:cubicBezTo>
                  <a:lnTo>
                    <a:pt x="62695" y="42342"/>
                  </a:lnTo>
                  <a:cubicBezTo>
                    <a:pt x="62565" y="42309"/>
                    <a:pt x="62434" y="42276"/>
                    <a:pt x="62337" y="42244"/>
                  </a:cubicBezTo>
                  <a:lnTo>
                    <a:pt x="62337" y="10244"/>
                  </a:lnTo>
                  <a:cubicBezTo>
                    <a:pt x="62337" y="8189"/>
                    <a:pt x="64000" y="6525"/>
                    <a:pt x="66023" y="6525"/>
                  </a:cubicBezTo>
                  <a:close/>
                  <a:moveTo>
                    <a:pt x="69285" y="84486"/>
                  </a:moveTo>
                  <a:lnTo>
                    <a:pt x="79136" y="95023"/>
                  </a:lnTo>
                  <a:lnTo>
                    <a:pt x="77179" y="110713"/>
                  </a:lnTo>
                  <a:cubicBezTo>
                    <a:pt x="77048" y="111952"/>
                    <a:pt x="76265" y="113029"/>
                    <a:pt x="75156" y="113583"/>
                  </a:cubicBezTo>
                  <a:lnTo>
                    <a:pt x="63837" y="119259"/>
                  </a:lnTo>
                  <a:cubicBezTo>
                    <a:pt x="62337" y="120009"/>
                    <a:pt x="60697" y="120385"/>
                    <a:pt x="59058" y="120385"/>
                  </a:cubicBezTo>
                  <a:cubicBezTo>
                    <a:pt x="57419" y="120385"/>
                    <a:pt x="55780" y="120009"/>
                    <a:pt x="54279" y="119259"/>
                  </a:cubicBezTo>
                  <a:lnTo>
                    <a:pt x="42928" y="113583"/>
                  </a:lnTo>
                  <a:cubicBezTo>
                    <a:pt x="41819" y="113029"/>
                    <a:pt x="41068" y="111952"/>
                    <a:pt x="40905" y="110713"/>
                  </a:cubicBezTo>
                  <a:lnTo>
                    <a:pt x="38752" y="93555"/>
                  </a:lnTo>
                  <a:cubicBezTo>
                    <a:pt x="45537" y="93131"/>
                    <a:pt x="60086" y="91434"/>
                    <a:pt x="69285" y="84486"/>
                  </a:cubicBezTo>
                  <a:close/>
                  <a:moveTo>
                    <a:pt x="66251" y="125326"/>
                  </a:moveTo>
                  <a:lnTo>
                    <a:pt x="66251" y="127251"/>
                  </a:lnTo>
                  <a:cubicBezTo>
                    <a:pt x="66251" y="129274"/>
                    <a:pt x="66838" y="131231"/>
                    <a:pt x="67915" y="132862"/>
                  </a:cubicBezTo>
                  <a:cubicBezTo>
                    <a:pt x="65435" y="134851"/>
                    <a:pt x="62304" y="135961"/>
                    <a:pt x="59042" y="135961"/>
                  </a:cubicBezTo>
                  <a:cubicBezTo>
                    <a:pt x="55813" y="135961"/>
                    <a:pt x="52681" y="134851"/>
                    <a:pt x="50169" y="132862"/>
                  </a:cubicBezTo>
                  <a:cubicBezTo>
                    <a:pt x="51246" y="131231"/>
                    <a:pt x="51866" y="129274"/>
                    <a:pt x="51866" y="127251"/>
                  </a:cubicBezTo>
                  <a:lnTo>
                    <a:pt x="51866" y="125326"/>
                  </a:lnTo>
                  <a:cubicBezTo>
                    <a:pt x="54116" y="126370"/>
                    <a:pt x="56595" y="126892"/>
                    <a:pt x="59042" y="126892"/>
                  </a:cubicBezTo>
                  <a:cubicBezTo>
                    <a:pt x="61521" y="126892"/>
                    <a:pt x="63968" y="126370"/>
                    <a:pt x="66251" y="125326"/>
                  </a:cubicBezTo>
                  <a:close/>
                  <a:moveTo>
                    <a:pt x="44918" y="136939"/>
                  </a:moveTo>
                  <a:cubicBezTo>
                    <a:pt x="47951" y="139744"/>
                    <a:pt x="51735" y="141604"/>
                    <a:pt x="55780" y="142256"/>
                  </a:cubicBezTo>
                  <a:lnTo>
                    <a:pt x="55780" y="153412"/>
                  </a:lnTo>
                  <a:lnTo>
                    <a:pt x="41623" y="153412"/>
                  </a:lnTo>
                  <a:cubicBezTo>
                    <a:pt x="37904" y="153412"/>
                    <a:pt x="34871" y="156446"/>
                    <a:pt x="34871" y="160165"/>
                  </a:cubicBezTo>
                  <a:lnTo>
                    <a:pt x="34871" y="181074"/>
                  </a:lnTo>
                  <a:cubicBezTo>
                    <a:pt x="34871" y="181139"/>
                    <a:pt x="34871" y="181237"/>
                    <a:pt x="34871" y="181302"/>
                  </a:cubicBezTo>
                  <a:lnTo>
                    <a:pt x="30924" y="181302"/>
                  </a:lnTo>
                  <a:lnTo>
                    <a:pt x="30924" y="144279"/>
                  </a:lnTo>
                  <a:cubicBezTo>
                    <a:pt x="30924" y="142680"/>
                    <a:pt x="31967" y="141245"/>
                    <a:pt x="33468" y="140756"/>
                  </a:cubicBezTo>
                  <a:lnTo>
                    <a:pt x="44852" y="136972"/>
                  </a:lnTo>
                  <a:cubicBezTo>
                    <a:pt x="44885" y="136939"/>
                    <a:pt x="44885" y="136939"/>
                    <a:pt x="44918" y="136939"/>
                  </a:cubicBezTo>
                  <a:close/>
                  <a:moveTo>
                    <a:pt x="76494" y="159936"/>
                  </a:moveTo>
                  <a:cubicBezTo>
                    <a:pt x="76624" y="159936"/>
                    <a:pt x="76722" y="160034"/>
                    <a:pt x="76722" y="160165"/>
                  </a:cubicBezTo>
                  <a:lnTo>
                    <a:pt x="76722" y="181074"/>
                  </a:lnTo>
                  <a:cubicBezTo>
                    <a:pt x="76722" y="181204"/>
                    <a:pt x="76624" y="181302"/>
                    <a:pt x="76494" y="181302"/>
                  </a:cubicBezTo>
                  <a:lnTo>
                    <a:pt x="41623" y="181302"/>
                  </a:lnTo>
                  <a:cubicBezTo>
                    <a:pt x="41492" y="181302"/>
                    <a:pt x="41395" y="181204"/>
                    <a:pt x="41395" y="181074"/>
                  </a:cubicBezTo>
                  <a:lnTo>
                    <a:pt x="41395" y="160165"/>
                  </a:lnTo>
                  <a:cubicBezTo>
                    <a:pt x="41395" y="160034"/>
                    <a:pt x="41492" y="159936"/>
                    <a:pt x="41623" y="159936"/>
                  </a:cubicBezTo>
                  <a:close/>
                  <a:moveTo>
                    <a:pt x="73166" y="136939"/>
                  </a:moveTo>
                  <a:cubicBezTo>
                    <a:pt x="73199" y="136939"/>
                    <a:pt x="73232" y="136939"/>
                    <a:pt x="73232" y="136972"/>
                  </a:cubicBezTo>
                  <a:lnTo>
                    <a:pt x="84616" y="140756"/>
                  </a:lnTo>
                  <a:cubicBezTo>
                    <a:pt x="86149" y="141245"/>
                    <a:pt x="87160" y="142680"/>
                    <a:pt x="87160" y="144279"/>
                  </a:cubicBezTo>
                  <a:lnTo>
                    <a:pt x="87160" y="181302"/>
                  </a:lnTo>
                  <a:lnTo>
                    <a:pt x="83246" y="181302"/>
                  </a:lnTo>
                  <a:cubicBezTo>
                    <a:pt x="83246" y="181237"/>
                    <a:pt x="83246" y="181172"/>
                    <a:pt x="83246" y="181074"/>
                  </a:cubicBezTo>
                  <a:lnTo>
                    <a:pt x="83246" y="160165"/>
                  </a:lnTo>
                  <a:cubicBezTo>
                    <a:pt x="83246" y="156446"/>
                    <a:pt x="80212" y="153412"/>
                    <a:pt x="76494" y="153412"/>
                  </a:cubicBezTo>
                  <a:lnTo>
                    <a:pt x="62337" y="153412"/>
                  </a:lnTo>
                  <a:lnTo>
                    <a:pt x="62304" y="142256"/>
                  </a:lnTo>
                  <a:cubicBezTo>
                    <a:pt x="66381" y="141604"/>
                    <a:pt x="70165" y="139744"/>
                    <a:pt x="73166" y="136939"/>
                  </a:cubicBezTo>
                  <a:close/>
                  <a:moveTo>
                    <a:pt x="66023" y="1"/>
                  </a:moveTo>
                  <a:cubicBezTo>
                    <a:pt x="60379" y="1"/>
                    <a:pt x="55780" y="4600"/>
                    <a:pt x="55780" y="10244"/>
                  </a:cubicBezTo>
                  <a:lnTo>
                    <a:pt x="55780" y="42244"/>
                  </a:lnTo>
                  <a:cubicBezTo>
                    <a:pt x="55649" y="42276"/>
                    <a:pt x="55519" y="42309"/>
                    <a:pt x="55421" y="42342"/>
                  </a:cubicBezTo>
                  <a:lnTo>
                    <a:pt x="24204" y="51149"/>
                  </a:lnTo>
                  <a:cubicBezTo>
                    <a:pt x="22247" y="51736"/>
                    <a:pt x="20909" y="53498"/>
                    <a:pt x="20909" y="55553"/>
                  </a:cubicBezTo>
                  <a:cubicBezTo>
                    <a:pt x="20909" y="57640"/>
                    <a:pt x="22247" y="59402"/>
                    <a:pt x="24204" y="59956"/>
                  </a:cubicBezTo>
                  <a:lnTo>
                    <a:pt x="34577" y="62892"/>
                  </a:lnTo>
                  <a:lnTo>
                    <a:pt x="32685" y="68503"/>
                  </a:lnTo>
                  <a:cubicBezTo>
                    <a:pt x="32228" y="69905"/>
                    <a:pt x="32261" y="71406"/>
                    <a:pt x="32685" y="72776"/>
                  </a:cubicBezTo>
                  <a:cubicBezTo>
                    <a:pt x="29554" y="77408"/>
                    <a:pt x="27890" y="82725"/>
                    <a:pt x="27890" y="88270"/>
                  </a:cubicBezTo>
                  <a:cubicBezTo>
                    <a:pt x="27890" y="94305"/>
                    <a:pt x="29847" y="100079"/>
                    <a:pt x="33598" y="104972"/>
                  </a:cubicBezTo>
                  <a:lnTo>
                    <a:pt x="34414" y="111528"/>
                  </a:lnTo>
                  <a:cubicBezTo>
                    <a:pt x="34838" y="114953"/>
                    <a:pt x="36926" y="117889"/>
                    <a:pt x="39992" y="119422"/>
                  </a:cubicBezTo>
                  <a:lnTo>
                    <a:pt x="45309" y="122097"/>
                  </a:lnTo>
                  <a:lnTo>
                    <a:pt x="45309" y="127251"/>
                  </a:lnTo>
                  <a:cubicBezTo>
                    <a:pt x="45309" y="128849"/>
                    <a:pt x="44298" y="130252"/>
                    <a:pt x="42797" y="130741"/>
                  </a:cubicBezTo>
                  <a:lnTo>
                    <a:pt x="31413" y="134558"/>
                  </a:lnTo>
                  <a:cubicBezTo>
                    <a:pt x="27205" y="135961"/>
                    <a:pt x="24400" y="139842"/>
                    <a:pt x="24400" y="144279"/>
                  </a:cubicBezTo>
                  <a:lnTo>
                    <a:pt x="24400" y="181302"/>
                  </a:lnTo>
                  <a:lnTo>
                    <a:pt x="3262" y="181302"/>
                  </a:lnTo>
                  <a:cubicBezTo>
                    <a:pt x="1468" y="181302"/>
                    <a:pt x="0" y="182770"/>
                    <a:pt x="0" y="184564"/>
                  </a:cubicBezTo>
                  <a:cubicBezTo>
                    <a:pt x="0" y="186358"/>
                    <a:pt x="1468" y="187826"/>
                    <a:pt x="3262" y="187826"/>
                  </a:cubicBezTo>
                  <a:lnTo>
                    <a:pt x="114855" y="187826"/>
                  </a:lnTo>
                  <a:cubicBezTo>
                    <a:pt x="116649" y="187826"/>
                    <a:pt x="118117" y="186358"/>
                    <a:pt x="118117" y="184564"/>
                  </a:cubicBezTo>
                  <a:cubicBezTo>
                    <a:pt x="118117" y="182770"/>
                    <a:pt x="116649" y="181302"/>
                    <a:pt x="114855" y="181302"/>
                  </a:cubicBezTo>
                  <a:lnTo>
                    <a:pt x="93684" y="181302"/>
                  </a:lnTo>
                  <a:lnTo>
                    <a:pt x="93684" y="144279"/>
                  </a:lnTo>
                  <a:cubicBezTo>
                    <a:pt x="93684" y="139842"/>
                    <a:pt x="90879" y="135961"/>
                    <a:pt x="86704" y="134558"/>
                  </a:cubicBezTo>
                  <a:lnTo>
                    <a:pt x="75319" y="130741"/>
                  </a:lnTo>
                  <a:cubicBezTo>
                    <a:pt x="73786" y="130252"/>
                    <a:pt x="72775" y="128849"/>
                    <a:pt x="72775" y="127251"/>
                  </a:cubicBezTo>
                  <a:lnTo>
                    <a:pt x="72775" y="125066"/>
                  </a:lnTo>
                  <a:lnTo>
                    <a:pt x="198524" y="125066"/>
                  </a:lnTo>
                  <a:cubicBezTo>
                    <a:pt x="204168" y="125066"/>
                    <a:pt x="208767" y="120466"/>
                    <a:pt x="208767" y="114823"/>
                  </a:cubicBezTo>
                  <a:lnTo>
                    <a:pt x="208767" y="10244"/>
                  </a:lnTo>
                  <a:cubicBezTo>
                    <a:pt x="208767" y="4600"/>
                    <a:pt x="204168" y="1"/>
                    <a:pt x="19852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9597883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E461D1-0D10-4460-92B6-4BE28FFAA0AD}"/>
              </a:ext>
            </a:extLst>
          </p:cNvPr>
          <p:cNvSpPr/>
          <p:nvPr/>
        </p:nvSpPr>
        <p:spPr>
          <a:xfrm>
            <a:off x="1168400" y="2311029"/>
            <a:ext cx="7513350" cy="2529577"/>
          </a:xfrm>
          <a:prstGeom prst="roundRect">
            <a:avLst>
              <a:gd name="adj" fmla="val 15268"/>
            </a:avLst>
          </a:prstGeom>
          <a:solidFill>
            <a:srgbClr val="002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20000"/>
              </a:lnSpc>
            </a:pPr>
            <a:r>
              <a:rPr lang="fa-IR" sz="3200" dirty="0">
                <a:solidFill>
                  <a:srgbClr val="FFC000"/>
                </a:solidFill>
                <a:cs typeface="B Titr" panose="00000700000000000000" pitchFamily="2" charset="-78"/>
              </a:rPr>
              <a:t>فصل 05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فصل پنجم را تایپ کنید- نتیجه گیری</a:t>
            </a:r>
            <a:endParaRPr lang="en-GB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68449B-2CCF-4743-8D5C-0A30F7DC3ECE}"/>
              </a:ext>
            </a:extLst>
          </p:cNvPr>
          <p:cNvGrpSpPr/>
          <p:nvPr/>
        </p:nvGrpSpPr>
        <p:grpSpPr>
          <a:xfrm>
            <a:off x="7681378" y="1488600"/>
            <a:ext cx="3880800" cy="3880800"/>
            <a:chOff x="987287" y="2335691"/>
            <a:chExt cx="1878496" cy="182271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B7F027-389F-4199-BE45-72A0799C82FB}"/>
                </a:ext>
              </a:extLst>
            </p:cNvPr>
            <p:cNvGrpSpPr/>
            <p:nvPr/>
          </p:nvGrpSpPr>
          <p:grpSpPr>
            <a:xfrm>
              <a:off x="987287" y="2335691"/>
              <a:ext cx="1878496" cy="1822715"/>
              <a:chOff x="8835887" y="948072"/>
              <a:chExt cx="2454965" cy="241520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AFE00A2-9E14-4023-8EB5-1E8B61817C5A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20CFEEC-11D4-49F3-9E9A-F2DEC33D6E53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11" name="Google Shape;10924;p74">
              <a:extLst>
                <a:ext uri="{FF2B5EF4-FFF2-40B4-BE49-F238E27FC236}">
                  <a16:creationId xmlns:a16="http://schemas.microsoft.com/office/drawing/2014/main" id="{40D5BA38-7799-4199-8961-64E61FB2AB46}"/>
                </a:ext>
              </a:extLst>
            </p:cNvPr>
            <p:cNvSpPr/>
            <p:nvPr/>
          </p:nvSpPr>
          <p:spPr>
            <a:xfrm>
              <a:off x="1476534" y="2717731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11784" h="11713" extrusionOk="0">
                  <a:moveTo>
                    <a:pt x="5136" y="4128"/>
                  </a:moveTo>
                  <a:cubicBezTo>
                    <a:pt x="5671" y="4128"/>
                    <a:pt x="6112" y="4569"/>
                    <a:pt x="6144" y="5136"/>
                  </a:cubicBezTo>
                  <a:lnTo>
                    <a:pt x="5230" y="4853"/>
                  </a:lnTo>
                  <a:cubicBezTo>
                    <a:pt x="5198" y="4839"/>
                    <a:pt x="5165" y="4832"/>
                    <a:pt x="5131" y="4832"/>
                  </a:cubicBezTo>
                  <a:cubicBezTo>
                    <a:pt x="4934" y="4832"/>
                    <a:pt x="4735" y="5052"/>
                    <a:pt x="4789" y="5294"/>
                  </a:cubicBezTo>
                  <a:lnTo>
                    <a:pt x="5073" y="6239"/>
                  </a:lnTo>
                  <a:cubicBezTo>
                    <a:pt x="4537" y="6176"/>
                    <a:pt x="4096" y="5703"/>
                    <a:pt x="4096" y="5168"/>
                  </a:cubicBezTo>
                  <a:cubicBezTo>
                    <a:pt x="4096" y="4601"/>
                    <a:pt x="4569" y="4128"/>
                    <a:pt x="5136" y="4128"/>
                  </a:cubicBezTo>
                  <a:close/>
                  <a:moveTo>
                    <a:pt x="5199" y="2364"/>
                  </a:moveTo>
                  <a:cubicBezTo>
                    <a:pt x="6680" y="2364"/>
                    <a:pt x="7940" y="3592"/>
                    <a:pt x="7940" y="5136"/>
                  </a:cubicBezTo>
                  <a:cubicBezTo>
                    <a:pt x="7940" y="5294"/>
                    <a:pt x="7940" y="5388"/>
                    <a:pt x="7908" y="5546"/>
                  </a:cubicBezTo>
                  <a:lnTo>
                    <a:pt x="6932" y="5294"/>
                  </a:lnTo>
                  <a:lnTo>
                    <a:pt x="6932" y="5136"/>
                  </a:lnTo>
                  <a:cubicBezTo>
                    <a:pt x="6806" y="4223"/>
                    <a:pt x="6049" y="3466"/>
                    <a:pt x="5104" y="3466"/>
                  </a:cubicBezTo>
                  <a:cubicBezTo>
                    <a:pt x="4159" y="3466"/>
                    <a:pt x="3435" y="4223"/>
                    <a:pt x="3435" y="5168"/>
                  </a:cubicBezTo>
                  <a:cubicBezTo>
                    <a:pt x="3435" y="5609"/>
                    <a:pt x="3624" y="6081"/>
                    <a:pt x="3939" y="6396"/>
                  </a:cubicBezTo>
                  <a:cubicBezTo>
                    <a:pt x="4254" y="6743"/>
                    <a:pt x="4695" y="6900"/>
                    <a:pt x="5167" y="6900"/>
                  </a:cubicBezTo>
                  <a:lnTo>
                    <a:pt x="5325" y="6900"/>
                  </a:lnTo>
                  <a:lnTo>
                    <a:pt x="5577" y="7877"/>
                  </a:lnTo>
                  <a:cubicBezTo>
                    <a:pt x="5482" y="7909"/>
                    <a:pt x="5325" y="7909"/>
                    <a:pt x="5199" y="7909"/>
                  </a:cubicBezTo>
                  <a:cubicBezTo>
                    <a:pt x="3687" y="7909"/>
                    <a:pt x="2426" y="6648"/>
                    <a:pt x="2426" y="5136"/>
                  </a:cubicBezTo>
                  <a:cubicBezTo>
                    <a:pt x="2426" y="3624"/>
                    <a:pt x="3655" y="2364"/>
                    <a:pt x="5199" y="2364"/>
                  </a:cubicBezTo>
                  <a:close/>
                  <a:moveTo>
                    <a:pt x="5167" y="726"/>
                  </a:moveTo>
                  <a:cubicBezTo>
                    <a:pt x="7940" y="726"/>
                    <a:pt x="10051" y="3277"/>
                    <a:pt x="9515" y="6018"/>
                  </a:cubicBezTo>
                  <a:lnTo>
                    <a:pt x="8507" y="5766"/>
                  </a:lnTo>
                  <a:cubicBezTo>
                    <a:pt x="8538" y="5546"/>
                    <a:pt x="8538" y="5357"/>
                    <a:pt x="8538" y="5136"/>
                  </a:cubicBezTo>
                  <a:cubicBezTo>
                    <a:pt x="8538" y="3246"/>
                    <a:pt x="7026" y="1702"/>
                    <a:pt x="5104" y="1702"/>
                  </a:cubicBezTo>
                  <a:cubicBezTo>
                    <a:pt x="3214" y="1702"/>
                    <a:pt x="1702" y="3246"/>
                    <a:pt x="1702" y="5136"/>
                  </a:cubicBezTo>
                  <a:cubicBezTo>
                    <a:pt x="1702" y="7027"/>
                    <a:pt x="3214" y="8602"/>
                    <a:pt x="5104" y="8602"/>
                  </a:cubicBezTo>
                  <a:cubicBezTo>
                    <a:pt x="5325" y="8602"/>
                    <a:pt x="5514" y="8602"/>
                    <a:pt x="5703" y="8539"/>
                  </a:cubicBezTo>
                  <a:lnTo>
                    <a:pt x="5986" y="9578"/>
                  </a:lnTo>
                  <a:cubicBezTo>
                    <a:pt x="5695" y="9636"/>
                    <a:pt x="5405" y="9664"/>
                    <a:pt x="5119" y="9664"/>
                  </a:cubicBezTo>
                  <a:cubicBezTo>
                    <a:pt x="2751" y="9664"/>
                    <a:pt x="694" y="7758"/>
                    <a:pt x="694" y="5199"/>
                  </a:cubicBezTo>
                  <a:cubicBezTo>
                    <a:pt x="694" y="2679"/>
                    <a:pt x="2773" y="726"/>
                    <a:pt x="5167" y="726"/>
                  </a:cubicBezTo>
                  <a:close/>
                  <a:moveTo>
                    <a:pt x="5671" y="5672"/>
                  </a:moveTo>
                  <a:lnTo>
                    <a:pt x="5671" y="5672"/>
                  </a:lnTo>
                  <a:cubicBezTo>
                    <a:pt x="10240" y="6964"/>
                    <a:pt x="9578" y="6774"/>
                    <a:pt x="9704" y="6806"/>
                  </a:cubicBezTo>
                  <a:lnTo>
                    <a:pt x="8853" y="7373"/>
                  </a:lnTo>
                  <a:cubicBezTo>
                    <a:pt x="8664" y="7499"/>
                    <a:pt x="8664" y="7751"/>
                    <a:pt x="8822" y="7877"/>
                  </a:cubicBezTo>
                  <a:lnTo>
                    <a:pt x="10964" y="9956"/>
                  </a:lnTo>
                  <a:cubicBezTo>
                    <a:pt x="11027" y="10114"/>
                    <a:pt x="11027" y="10335"/>
                    <a:pt x="10901" y="10492"/>
                  </a:cubicBezTo>
                  <a:lnTo>
                    <a:pt x="10429" y="10965"/>
                  </a:lnTo>
                  <a:cubicBezTo>
                    <a:pt x="10366" y="11012"/>
                    <a:pt x="10279" y="11035"/>
                    <a:pt x="10192" y="11035"/>
                  </a:cubicBezTo>
                  <a:cubicBezTo>
                    <a:pt x="10106" y="11035"/>
                    <a:pt x="10019" y="11012"/>
                    <a:pt x="9956" y="10965"/>
                  </a:cubicBezTo>
                  <a:lnTo>
                    <a:pt x="7845" y="8854"/>
                  </a:lnTo>
                  <a:cubicBezTo>
                    <a:pt x="7777" y="8786"/>
                    <a:pt x="7691" y="8753"/>
                    <a:pt x="7606" y="8753"/>
                  </a:cubicBezTo>
                  <a:cubicBezTo>
                    <a:pt x="7493" y="8753"/>
                    <a:pt x="7381" y="8809"/>
                    <a:pt x="7310" y="8917"/>
                  </a:cubicBezTo>
                  <a:cubicBezTo>
                    <a:pt x="7247" y="8980"/>
                    <a:pt x="6806" y="9641"/>
                    <a:pt x="6774" y="9736"/>
                  </a:cubicBezTo>
                  <a:cubicBezTo>
                    <a:pt x="6680" y="9484"/>
                    <a:pt x="5703" y="5861"/>
                    <a:pt x="5671" y="5672"/>
                  </a:cubicBezTo>
                  <a:close/>
                  <a:moveTo>
                    <a:pt x="5104" y="1"/>
                  </a:moveTo>
                  <a:cubicBezTo>
                    <a:pt x="2363" y="1"/>
                    <a:pt x="0" y="2238"/>
                    <a:pt x="0" y="5168"/>
                  </a:cubicBezTo>
                  <a:cubicBezTo>
                    <a:pt x="0" y="8066"/>
                    <a:pt x="2332" y="10303"/>
                    <a:pt x="5104" y="10303"/>
                  </a:cubicBezTo>
                  <a:cubicBezTo>
                    <a:pt x="5482" y="10303"/>
                    <a:pt x="5797" y="10272"/>
                    <a:pt x="6144" y="10208"/>
                  </a:cubicBezTo>
                  <a:lnTo>
                    <a:pt x="6270" y="10587"/>
                  </a:lnTo>
                  <a:cubicBezTo>
                    <a:pt x="6307" y="10755"/>
                    <a:pt x="6444" y="10845"/>
                    <a:pt x="6596" y="10845"/>
                  </a:cubicBezTo>
                  <a:cubicBezTo>
                    <a:pt x="6700" y="10845"/>
                    <a:pt x="6810" y="10802"/>
                    <a:pt x="6900" y="10713"/>
                  </a:cubicBezTo>
                  <a:lnTo>
                    <a:pt x="7625" y="9610"/>
                  </a:lnTo>
                  <a:lnTo>
                    <a:pt x="9483" y="11406"/>
                  </a:lnTo>
                  <a:cubicBezTo>
                    <a:pt x="9688" y="11610"/>
                    <a:pt x="9956" y="11713"/>
                    <a:pt x="10220" y="11713"/>
                  </a:cubicBezTo>
                  <a:cubicBezTo>
                    <a:pt x="10484" y="11713"/>
                    <a:pt x="10744" y="11610"/>
                    <a:pt x="10933" y="11406"/>
                  </a:cubicBezTo>
                  <a:lnTo>
                    <a:pt x="11405" y="10933"/>
                  </a:lnTo>
                  <a:cubicBezTo>
                    <a:pt x="11783" y="10555"/>
                    <a:pt x="11783" y="9893"/>
                    <a:pt x="11374" y="9484"/>
                  </a:cubicBezTo>
                  <a:lnTo>
                    <a:pt x="9515" y="7720"/>
                  </a:lnTo>
                  <a:lnTo>
                    <a:pt x="10618" y="6964"/>
                  </a:lnTo>
                  <a:cubicBezTo>
                    <a:pt x="10870" y="6806"/>
                    <a:pt x="10838" y="6428"/>
                    <a:pt x="10555" y="6333"/>
                  </a:cubicBezTo>
                  <a:lnTo>
                    <a:pt x="10145" y="6239"/>
                  </a:lnTo>
                  <a:cubicBezTo>
                    <a:pt x="10303" y="5483"/>
                    <a:pt x="10271" y="4695"/>
                    <a:pt x="10082" y="3908"/>
                  </a:cubicBezTo>
                  <a:cubicBezTo>
                    <a:pt x="9483" y="1576"/>
                    <a:pt x="7436" y="1"/>
                    <a:pt x="510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58929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DD16DF3-4CC0-46BF-A087-36F05053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عنوان/ یا بدون عنوان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D1EFC2-A90B-45C9-B21E-FB70EB19E8FB}"/>
              </a:ext>
            </a:extLst>
          </p:cNvPr>
          <p:cNvSpPr/>
          <p:nvPr/>
        </p:nvSpPr>
        <p:spPr>
          <a:xfrm>
            <a:off x="9203635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اول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7D814B-674C-4B25-A250-F9DC868ED3A5}"/>
              </a:ext>
            </a:extLst>
          </p:cNvPr>
          <p:cNvSpPr/>
          <p:nvPr/>
        </p:nvSpPr>
        <p:spPr>
          <a:xfrm>
            <a:off x="7099852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دوم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958B3C-1995-414D-919C-B042AFBE46C5}"/>
              </a:ext>
            </a:extLst>
          </p:cNvPr>
          <p:cNvSpPr/>
          <p:nvPr/>
        </p:nvSpPr>
        <p:spPr>
          <a:xfrm>
            <a:off x="4996069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سوم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0D4EC3-EE48-4C02-8920-89F031862F18}"/>
              </a:ext>
            </a:extLst>
          </p:cNvPr>
          <p:cNvSpPr/>
          <p:nvPr/>
        </p:nvSpPr>
        <p:spPr>
          <a:xfrm>
            <a:off x="2892286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چهارم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53FDD0-C723-4FEC-9289-8DCF9358BD4B}"/>
              </a:ext>
            </a:extLst>
          </p:cNvPr>
          <p:cNvSpPr/>
          <p:nvPr/>
        </p:nvSpPr>
        <p:spPr>
          <a:xfrm>
            <a:off x="788503" y="218661"/>
            <a:ext cx="1699591" cy="4623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بخش پنجم</a:t>
            </a:r>
            <a:endParaRPr lang="en-GB" dirty="0">
              <a:cs typeface="B Nazanin" panose="00000400000000000000" pitchFamily="2" charset="-78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24A8931-456C-4C2D-B06A-B3584B28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246C-BC32-4909-9E33-5AEDFD363B12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CC7B8C-AFD5-44B9-8452-EC0AADB096BA}"/>
              </a:ext>
            </a:extLst>
          </p:cNvPr>
          <p:cNvGrpSpPr/>
          <p:nvPr/>
        </p:nvGrpSpPr>
        <p:grpSpPr>
          <a:xfrm>
            <a:off x="11219478" y="5245979"/>
            <a:ext cx="759293" cy="748778"/>
            <a:chOff x="987287" y="2335691"/>
            <a:chExt cx="1878496" cy="182271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10F1311-AE15-4C53-A736-55870396DA58}"/>
                </a:ext>
              </a:extLst>
            </p:cNvPr>
            <p:cNvGrpSpPr/>
            <p:nvPr/>
          </p:nvGrpSpPr>
          <p:grpSpPr>
            <a:xfrm>
              <a:off x="987287" y="2335691"/>
              <a:ext cx="1878496" cy="1822715"/>
              <a:chOff x="8835887" y="948072"/>
              <a:chExt cx="2454965" cy="241520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3180068-B7FF-462D-A6FB-D5AE704C7DE4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B584EAE-0134-4DB4-A990-1269ADB7B417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22" name="Google Shape;10924;p74">
              <a:extLst>
                <a:ext uri="{FF2B5EF4-FFF2-40B4-BE49-F238E27FC236}">
                  <a16:creationId xmlns:a16="http://schemas.microsoft.com/office/drawing/2014/main" id="{1108B4DD-69B9-47C7-8A38-69A841D6DA3D}"/>
                </a:ext>
              </a:extLst>
            </p:cNvPr>
            <p:cNvSpPr/>
            <p:nvPr/>
          </p:nvSpPr>
          <p:spPr>
            <a:xfrm>
              <a:off x="1476534" y="2717731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11784" h="11713" extrusionOk="0">
                  <a:moveTo>
                    <a:pt x="5136" y="4128"/>
                  </a:moveTo>
                  <a:cubicBezTo>
                    <a:pt x="5671" y="4128"/>
                    <a:pt x="6112" y="4569"/>
                    <a:pt x="6144" y="5136"/>
                  </a:cubicBezTo>
                  <a:lnTo>
                    <a:pt x="5230" y="4853"/>
                  </a:lnTo>
                  <a:cubicBezTo>
                    <a:pt x="5198" y="4839"/>
                    <a:pt x="5165" y="4832"/>
                    <a:pt x="5131" y="4832"/>
                  </a:cubicBezTo>
                  <a:cubicBezTo>
                    <a:pt x="4934" y="4832"/>
                    <a:pt x="4735" y="5052"/>
                    <a:pt x="4789" y="5294"/>
                  </a:cubicBezTo>
                  <a:lnTo>
                    <a:pt x="5073" y="6239"/>
                  </a:lnTo>
                  <a:cubicBezTo>
                    <a:pt x="4537" y="6176"/>
                    <a:pt x="4096" y="5703"/>
                    <a:pt x="4096" y="5168"/>
                  </a:cubicBezTo>
                  <a:cubicBezTo>
                    <a:pt x="4096" y="4601"/>
                    <a:pt x="4569" y="4128"/>
                    <a:pt x="5136" y="4128"/>
                  </a:cubicBezTo>
                  <a:close/>
                  <a:moveTo>
                    <a:pt x="5199" y="2364"/>
                  </a:moveTo>
                  <a:cubicBezTo>
                    <a:pt x="6680" y="2364"/>
                    <a:pt x="7940" y="3592"/>
                    <a:pt x="7940" y="5136"/>
                  </a:cubicBezTo>
                  <a:cubicBezTo>
                    <a:pt x="7940" y="5294"/>
                    <a:pt x="7940" y="5388"/>
                    <a:pt x="7908" y="5546"/>
                  </a:cubicBezTo>
                  <a:lnTo>
                    <a:pt x="6932" y="5294"/>
                  </a:lnTo>
                  <a:lnTo>
                    <a:pt x="6932" y="5136"/>
                  </a:lnTo>
                  <a:cubicBezTo>
                    <a:pt x="6806" y="4223"/>
                    <a:pt x="6049" y="3466"/>
                    <a:pt x="5104" y="3466"/>
                  </a:cubicBezTo>
                  <a:cubicBezTo>
                    <a:pt x="4159" y="3466"/>
                    <a:pt x="3435" y="4223"/>
                    <a:pt x="3435" y="5168"/>
                  </a:cubicBezTo>
                  <a:cubicBezTo>
                    <a:pt x="3435" y="5609"/>
                    <a:pt x="3624" y="6081"/>
                    <a:pt x="3939" y="6396"/>
                  </a:cubicBezTo>
                  <a:cubicBezTo>
                    <a:pt x="4254" y="6743"/>
                    <a:pt x="4695" y="6900"/>
                    <a:pt x="5167" y="6900"/>
                  </a:cubicBezTo>
                  <a:lnTo>
                    <a:pt x="5325" y="6900"/>
                  </a:lnTo>
                  <a:lnTo>
                    <a:pt x="5577" y="7877"/>
                  </a:lnTo>
                  <a:cubicBezTo>
                    <a:pt x="5482" y="7909"/>
                    <a:pt x="5325" y="7909"/>
                    <a:pt x="5199" y="7909"/>
                  </a:cubicBezTo>
                  <a:cubicBezTo>
                    <a:pt x="3687" y="7909"/>
                    <a:pt x="2426" y="6648"/>
                    <a:pt x="2426" y="5136"/>
                  </a:cubicBezTo>
                  <a:cubicBezTo>
                    <a:pt x="2426" y="3624"/>
                    <a:pt x="3655" y="2364"/>
                    <a:pt x="5199" y="2364"/>
                  </a:cubicBezTo>
                  <a:close/>
                  <a:moveTo>
                    <a:pt x="5167" y="726"/>
                  </a:moveTo>
                  <a:cubicBezTo>
                    <a:pt x="7940" y="726"/>
                    <a:pt x="10051" y="3277"/>
                    <a:pt x="9515" y="6018"/>
                  </a:cubicBezTo>
                  <a:lnTo>
                    <a:pt x="8507" y="5766"/>
                  </a:lnTo>
                  <a:cubicBezTo>
                    <a:pt x="8538" y="5546"/>
                    <a:pt x="8538" y="5357"/>
                    <a:pt x="8538" y="5136"/>
                  </a:cubicBezTo>
                  <a:cubicBezTo>
                    <a:pt x="8538" y="3246"/>
                    <a:pt x="7026" y="1702"/>
                    <a:pt x="5104" y="1702"/>
                  </a:cubicBezTo>
                  <a:cubicBezTo>
                    <a:pt x="3214" y="1702"/>
                    <a:pt x="1702" y="3246"/>
                    <a:pt x="1702" y="5136"/>
                  </a:cubicBezTo>
                  <a:cubicBezTo>
                    <a:pt x="1702" y="7027"/>
                    <a:pt x="3214" y="8602"/>
                    <a:pt x="5104" y="8602"/>
                  </a:cubicBezTo>
                  <a:cubicBezTo>
                    <a:pt x="5325" y="8602"/>
                    <a:pt x="5514" y="8602"/>
                    <a:pt x="5703" y="8539"/>
                  </a:cubicBezTo>
                  <a:lnTo>
                    <a:pt x="5986" y="9578"/>
                  </a:lnTo>
                  <a:cubicBezTo>
                    <a:pt x="5695" y="9636"/>
                    <a:pt x="5405" y="9664"/>
                    <a:pt x="5119" y="9664"/>
                  </a:cubicBezTo>
                  <a:cubicBezTo>
                    <a:pt x="2751" y="9664"/>
                    <a:pt x="694" y="7758"/>
                    <a:pt x="694" y="5199"/>
                  </a:cubicBezTo>
                  <a:cubicBezTo>
                    <a:pt x="694" y="2679"/>
                    <a:pt x="2773" y="726"/>
                    <a:pt x="5167" y="726"/>
                  </a:cubicBezTo>
                  <a:close/>
                  <a:moveTo>
                    <a:pt x="5671" y="5672"/>
                  </a:moveTo>
                  <a:lnTo>
                    <a:pt x="5671" y="5672"/>
                  </a:lnTo>
                  <a:cubicBezTo>
                    <a:pt x="10240" y="6964"/>
                    <a:pt x="9578" y="6774"/>
                    <a:pt x="9704" y="6806"/>
                  </a:cubicBezTo>
                  <a:lnTo>
                    <a:pt x="8853" y="7373"/>
                  </a:lnTo>
                  <a:cubicBezTo>
                    <a:pt x="8664" y="7499"/>
                    <a:pt x="8664" y="7751"/>
                    <a:pt x="8822" y="7877"/>
                  </a:cubicBezTo>
                  <a:lnTo>
                    <a:pt x="10964" y="9956"/>
                  </a:lnTo>
                  <a:cubicBezTo>
                    <a:pt x="11027" y="10114"/>
                    <a:pt x="11027" y="10335"/>
                    <a:pt x="10901" y="10492"/>
                  </a:cubicBezTo>
                  <a:lnTo>
                    <a:pt x="10429" y="10965"/>
                  </a:lnTo>
                  <a:cubicBezTo>
                    <a:pt x="10366" y="11012"/>
                    <a:pt x="10279" y="11035"/>
                    <a:pt x="10192" y="11035"/>
                  </a:cubicBezTo>
                  <a:cubicBezTo>
                    <a:pt x="10106" y="11035"/>
                    <a:pt x="10019" y="11012"/>
                    <a:pt x="9956" y="10965"/>
                  </a:cubicBezTo>
                  <a:lnTo>
                    <a:pt x="7845" y="8854"/>
                  </a:lnTo>
                  <a:cubicBezTo>
                    <a:pt x="7777" y="8786"/>
                    <a:pt x="7691" y="8753"/>
                    <a:pt x="7606" y="8753"/>
                  </a:cubicBezTo>
                  <a:cubicBezTo>
                    <a:pt x="7493" y="8753"/>
                    <a:pt x="7381" y="8809"/>
                    <a:pt x="7310" y="8917"/>
                  </a:cubicBezTo>
                  <a:cubicBezTo>
                    <a:pt x="7247" y="8980"/>
                    <a:pt x="6806" y="9641"/>
                    <a:pt x="6774" y="9736"/>
                  </a:cubicBezTo>
                  <a:cubicBezTo>
                    <a:pt x="6680" y="9484"/>
                    <a:pt x="5703" y="5861"/>
                    <a:pt x="5671" y="5672"/>
                  </a:cubicBezTo>
                  <a:close/>
                  <a:moveTo>
                    <a:pt x="5104" y="1"/>
                  </a:moveTo>
                  <a:cubicBezTo>
                    <a:pt x="2363" y="1"/>
                    <a:pt x="0" y="2238"/>
                    <a:pt x="0" y="5168"/>
                  </a:cubicBezTo>
                  <a:cubicBezTo>
                    <a:pt x="0" y="8066"/>
                    <a:pt x="2332" y="10303"/>
                    <a:pt x="5104" y="10303"/>
                  </a:cubicBezTo>
                  <a:cubicBezTo>
                    <a:pt x="5482" y="10303"/>
                    <a:pt x="5797" y="10272"/>
                    <a:pt x="6144" y="10208"/>
                  </a:cubicBezTo>
                  <a:lnTo>
                    <a:pt x="6270" y="10587"/>
                  </a:lnTo>
                  <a:cubicBezTo>
                    <a:pt x="6307" y="10755"/>
                    <a:pt x="6444" y="10845"/>
                    <a:pt x="6596" y="10845"/>
                  </a:cubicBezTo>
                  <a:cubicBezTo>
                    <a:pt x="6700" y="10845"/>
                    <a:pt x="6810" y="10802"/>
                    <a:pt x="6900" y="10713"/>
                  </a:cubicBezTo>
                  <a:lnTo>
                    <a:pt x="7625" y="9610"/>
                  </a:lnTo>
                  <a:lnTo>
                    <a:pt x="9483" y="11406"/>
                  </a:lnTo>
                  <a:cubicBezTo>
                    <a:pt x="9688" y="11610"/>
                    <a:pt x="9956" y="11713"/>
                    <a:pt x="10220" y="11713"/>
                  </a:cubicBezTo>
                  <a:cubicBezTo>
                    <a:pt x="10484" y="11713"/>
                    <a:pt x="10744" y="11610"/>
                    <a:pt x="10933" y="11406"/>
                  </a:cubicBezTo>
                  <a:lnTo>
                    <a:pt x="11405" y="10933"/>
                  </a:lnTo>
                  <a:cubicBezTo>
                    <a:pt x="11783" y="10555"/>
                    <a:pt x="11783" y="9893"/>
                    <a:pt x="11374" y="9484"/>
                  </a:cubicBezTo>
                  <a:lnTo>
                    <a:pt x="9515" y="7720"/>
                  </a:lnTo>
                  <a:lnTo>
                    <a:pt x="10618" y="6964"/>
                  </a:lnTo>
                  <a:cubicBezTo>
                    <a:pt x="10870" y="6806"/>
                    <a:pt x="10838" y="6428"/>
                    <a:pt x="10555" y="6333"/>
                  </a:cubicBezTo>
                  <a:lnTo>
                    <a:pt x="10145" y="6239"/>
                  </a:lnTo>
                  <a:cubicBezTo>
                    <a:pt x="10303" y="5483"/>
                    <a:pt x="10271" y="4695"/>
                    <a:pt x="10082" y="3908"/>
                  </a:cubicBezTo>
                  <a:cubicBezTo>
                    <a:pt x="9483" y="1576"/>
                    <a:pt x="7436" y="1"/>
                    <a:pt x="510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385159B-5D97-4BCF-81DF-96CB7C337B27}"/>
              </a:ext>
            </a:extLst>
          </p:cNvPr>
          <p:cNvGrpSpPr/>
          <p:nvPr/>
        </p:nvGrpSpPr>
        <p:grpSpPr>
          <a:xfrm>
            <a:off x="11263246" y="2301906"/>
            <a:ext cx="759293" cy="748778"/>
            <a:chOff x="7541798" y="2247513"/>
            <a:chExt cx="1878496" cy="182271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5A31E0E-94C7-44B7-90FD-C21D3DB6A0B9}"/>
                </a:ext>
              </a:extLst>
            </p:cNvPr>
            <p:cNvGrpSpPr/>
            <p:nvPr/>
          </p:nvGrpSpPr>
          <p:grpSpPr>
            <a:xfrm>
              <a:off x="7541798" y="2247513"/>
              <a:ext cx="1878496" cy="1822715"/>
              <a:chOff x="8835887" y="948072"/>
              <a:chExt cx="2454965" cy="241520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1E88988-6CB4-4839-8D6E-5A14CAAEF8DA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21C14C0-8412-431D-A781-B8E1ADB35908}"/>
                  </a:ext>
                </a:extLst>
              </p:cNvPr>
              <p:cNvSpPr/>
              <p:nvPr/>
            </p:nvSpPr>
            <p:spPr>
              <a:xfrm>
                <a:off x="8875641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20FE711-8C2B-4BD6-A431-CCB954A6C916}"/>
                </a:ext>
              </a:extLst>
            </p:cNvPr>
            <p:cNvGrpSpPr/>
            <p:nvPr/>
          </p:nvGrpSpPr>
          <p:grpSpPr>
            <a:xfrm>
              <a:off x="8145908" y="2657545"/>
              <a:ext cx="900000" cy="900000"/>
              <a:chOff x="2265930" y="3074803"/>
              <a:chExt cx="548640" cy="548640"/>
            </a:xfrm>
          </p:grpSpPr>
          <p:sp>
            <p:nvSpPr>
              <p:cNvPr id="28" name="Google Shape;9803;p70">
                <a:extLst>
                  <a:ext uri="{FF2B5EF4-FFF2-40B4-BE49-F238E27FC236}">
                    <a16:creationId xmlns:a16="http://schemas.microsoft.com/office/drawing/2014/main" id="{7C6254DC-ABDC-4A72-9C06-866042538599}"/>
                  </a:ext>
                </a:extLst>
              </p:cNvPr>
              <p:cNvSpPr/>
              <p:nvPr/>
            </p:nvSpPr>
            <p:spPr>
              <a:xfrm>
                <a:off x="2361452" y="3397923"/>
                <a:ext cx="128878" cy="93839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21" extrusionOk="0">
                    <a:moveTo>
                      <a:pt x="2473" y="0"/>
                    </a:moveTo>
                    <a:cubicBezTo>
                      <a:pt x="2377" y="0"/>
                      <a:pt x="2273" y="32"/>
                      <a:pt x="2206" y="99"/>
                    </a:cubicBezTo>
                    <a:lnTo>
                      <a:pt x="1072" y="1233"/>
                    </a:lnTo>
                    <a:lnTo>
                      <a:pt x="599" y="761"/>
                    </a:lnTo>
                    <a:cubicBezTo>
                      <a:pt x="536" y="713"/>
                      <a:pt x="449" y="690"/>
                      <a:pt x="363" y="690"/>
                    </a:cubicBezTo>
                    <a:cubicBezTo>
                      <a:pt x="276" y="690"/>
                      <a:pt x="189" y="713"/>
                      <a:pt x="126" y="761"/>
                    </a:cubicBezTo>
                    <a:cubicBezTo>
                      <a:pt x="0" y="887"/>
                      <a:pt x="0" y="1139"/>
                      <a:pt x="126" y="1233"/>
                    </a:cubicBezTo>
                    <a:lnTo>
                      <a:pt x="820" y="1958"/>
                    </a:lnTo>
                    <a:cubicBezTo>
                      <a:pt x="914" y="2021"/>
                      <a:pt x="977" y="2021"/>
                      <a:pt x="1072" y="2021"/>
                    </a:cubicBezTo>
                    <a:cubicBezTo>
                      <a:pt x="1135" y="2021"/>
                      <a:pt x="1261" y="1989"/>
                      <a:pt x="1292" y="1926"/>
                    </a:cubicBezTo>
                    <a:lnTo>
                      <a:pt x="2678" y="540"/>
                    </a:lnTo>
                    <a:cubicBezTo>
                      <a:pt x="2804" y="414"/>
                      <a:pt x="2804" y="162"/>
                      <a:pt x="2678" y="68"/>
                    </a:cubicBezTo>
                    <a:cubicBezTo>
                      <a:pt x="2634" y="24"/>
                      <a:pt x="2557" y="0"/>
                      <a:pt x="247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804;p70">
                <a:extLst>
                  <a:ext uri="{FF2B5EF4-FFF2-40B4-BE49-F238E27FC236}">
                    <a16:creationId xmlns:a16="http://schemas.microsoft.com/office/drawing/2014/main" id="{53A5D7C5-A247-4C62-AB86-93621D5B01C7}"/>
                  </a:ext>
                </a:extLst>
              </p:cNvPr>
              <p:cNvSpPr/>
              <p:nvPr/>
            </p:nvSpPr>
            <p:spPr>
              <a:xfrm>
                <a:off x="2361452" y="3301716"/>
                <a:ext cx="128878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6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38"/>
                      <a:pt x="449" y="714"/>
                      <a:pt x="363" y="714"/>
                    </a:cubicBezTo>
                    <a:cubicBezTo>
                      <a:pt x="276" y="714"/>
                      <a:pt x="189" y="738"/>
                      <a:pt x="126" y="785"/>
                    </a:cubicBezTo>
                    <a:cubicBezTo>
                      <a:pt x="0" y="911"/>
                      <a:pt x="0" y="1163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4"/>
                      <a:pt x="1292" y="1951"/>
                    </a:cubicBezTo>
                    <a:lnTo>
                      <a:pt x="2678" y="564"/>
                    </a:lnTo>
                    <a:cubicBezTo>
                      <a:pt x="2804" y="438"/>
                      <a:pt x="2804" y="186"/>
                      <a:pt x="2678" y="92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805;p70">
                <a:extLst>
                  <a:ext uri="{FF2B5EF4-FFF2-40B4-BE49-F238E27FC236}">
                    <a16:creationId xmlns:a16="http://schemas.microsoft.com/office/drawing/2014/main" id="{007CB6AA-9E61-4364-8401-CDACBCF366EE}"/>
                  </a:ext>
                </a:extLst>
              </p:cNvPr>
              <p:cNvSpPr/>
              <p:nvPr/>
            </p:nvSpPr>
            <p:spPr>
              <a:xfrm>
                <a:off x="2361452" y="3205184"/>
                <a:ext cx="128878" cy="94953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5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22"/>
                      <a:pt x="449" y="690"/>
                      <a:pt x="363" y="690"/>
                    </a:cubicBezTo>
                    <a:cubicBezTo>
                      <a:pt x="276" y="690"/>
                      <a:pt x="189" y="722"/>
                      <a:pt x="126" y="785"/>
                    </a:cubicBezTo>
                    <a:cubicBezTo>
                      <a:pt x="0" y="911"/>
                      <a:pt x="0" y="1131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3"/>
                      <a:pt x="1292" y="1919"/>
                    </a:cubicBezTo>
                    <a:lnTo>
                      <a:pt x="2678" y="532"/>
                    </a:lnTo>
                    <a:cubicBezTo>
                      <a:pt x="2804" y="438"/>
                      <a:pt x="2804" y="186"/>
                      <a:pt x="2678" y="91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806;p70">
                <a:extLst>
                  <a:ext uri="{FF2B5EF4-FFF2-40B4-BE49-F238E27FC236}">
                    <a16:creationId xmlns:a16="http://schemas.microsoft.com/office/drawing/2014/main" id="{F7BD5777-47FA-46FB-A0A6-2DDCD8CBA16B}"/>
                  </a:ext>
                </a:extLst>
              </p:cNvPr>
              <p:cNvSpPr/>
              <p:nvPr/>
            </p:nvSpPr>
            <p:spPr>
              <a:xfrm>
                <a:off x="2265930" y="3074803"/>
                <a:ext cx="548640" cy="548640"/>
              </a:xfrm>
              <a:custGeom>
                <a:avLst/>
                <a:gdLst/>
                <a:ahLst/>
                <a:cxnLst/>
                <a:rect l="l" t="t" r="r" b="b"/>
                <a:pathLst>
                  <a:path w="11941" h="11816" extrusionOk="0">
                    <a:moveTo>
                      <a:pt x="6963" y="1198"/>
                    </a:moveTo>
                    <a:lnTo>
                      <a:pt x="7876" y="2143"/>
                    </a:lnTo>
                    <a:lnTo>
                      <a:pt x="6963" y="2143"/>
                    </a:lnTo>
                    <a:lnTo>
                      <a:pt x="6963" y="1198"/>
                    </a:lnTo>
                    <a:close/>
                    <a:moveTo>
                      <a:pt x="10286" y="3498"/>
                    </a:moveTo>
                    <a:cubicBezTo>
                      <a:pt x="10373" y="3498"/>
                      <a:pt x="10460" y="3530"/>
                      <a:pt x="10523" y="3593"/>
                    </a:cubicBezTo>
                    <a:lnTo>
                      <a:pt x="10995" y="4065"/>
                    </a:lnTo>
                    <a:cubicBezTo>
                      <a:pt x="11184" y="4223"/>
                      <a:pt x="11184" y="4475"/>
                      <a:pt x="11027" y="4569"/>
                    </a:cubicBezTo>
                    <a:lnTo>
                      <a:pt x="10806" y="4821"/>
                    </a:lnTo>
                    <a:lnTo>
                      <a:pt x="9798" y="3845"/>
                    </a:lnTo>
                    <a:lnTo>
                      <a:pt x="10050" y="3593"/>
                    </a:lnTo>
                    <a:cubicBezTo>
                      <a:pt x="10113" y="3530"/>
                      <a:pt x="10200" y="3498"/>
                      <a:pt x="10286" y="3498"/>
                    </a:cubicBezTo>
                    <a:close/>
                    <a:moveTo>
                      <a:pt x="9294" y="4349"/>
                    </a:moveTo>
                    <a:lnTo>
                      <a:pt x="10271" y="5325"/>
                    </a:lnTo>
                    <a:lnTo>
                      <a:pt x="7845" y="7783"/>
                    </a:lnTo>
                    <a:lnTo>
                      <a:pt x="6868" y="6774"/>
                    </a:lnTo>
                    <a:lnTo>
                      <a:pt x="9294" y="4349"/>
                    </a:lnTo>
                    <a:close/>
                    <a:moveTo>
                      <a:pt x="6585" y="7499"/>
                    </a:moveTo>
                    <a:lnTo>
                      <a:pt x="7183" y="8098"/>
                    </a:lnTo>
                    <a:lnTo>
                      <a:pt x="6427" y="8255"/>
                    </a:lnTo>
                    <a:lnTo>
                      <a:pt x="6585" y="7499"/>
                    </a:lnTo>
                    <a:close/>
                    <a:moveTo>
                      <a:pt x="6994" y="10398"/>
                    </a:moveTo>
                    <a:lnTo>
                      <a:pt x="6994" y="10776"/>
                    </a:lnTo>
                    <a:cubicBezTo>
                      <a:pt x="6994" y="10870"/>
                      <a:pt x="7057" y="10996"/>
                      <a:pt x="7089" y="11122"/>
                    </a:cubicBezTo>
                    <a:lnTo>
                      <a:pt x="1071" y="11122"/>
                    </a:lnTo>
                    <a:cubicBezTo>
                      <a:pt x="882" y="11122"/>
                      <a:pt x="693" y="10965"/>
                      <a:pt x="693" y="10776"/>
                    </a:cubicBezTo>
                    <a:lnTo>
                      <a:pt x="693" y="10398"/>
                    </a:lnTo>
                    <a:close/>
                    <a:moveTo>
                      <a:pt x="6270" y="663"/>
                    </a:moveTo>
                    <a:lnTo>
                      <a:pt x="6270" y="2458"/>
                    </a:lnTo>
                    <a:cubicBezTo>
                      <a:pt x="6270" y="2647"/>
                      <a:pt x="6427" y="2805"/>
                      <a:pt x="6616" y="2805"/>
                    </a:cubicBezTo>
                    <a:lnTo>
                      <a:pt x="8349" y="2805"/>
                    </a:lnTo>
                    <a:lnTo>
                      <a:pt x="8349" y="4286"/>
                    </a:lnTo>
                    <a:lnTo>
                      <a:pt x="6112" y="6554"/>
                    </a:lnTo>
                    <a:cubicBezTo>
                      <a:pt x="6081" y="6585"/>
                      <a:pt x="6018" y="6680"/>
                      <a:pt x="6018" y="6711"/>
                    </a:cubicBezTo>
                    <a:lnTo>
                      <a:pt x="5608" y="8633"/>
                    </a:lnTo>
                    <a:cubicBezTo>
                      <a:pt x="5545" y="8759"/>
                      <a:pt x="5608" y="8885"/>
                      <a:pt x="5671" y="8948"/>
                    </a:cubicBezTo>
                    <a:cubicBezTo>
                      <a:pt x="5742" y="9019"/>
                      <a:pt x="5813" y="9055"/>
                      <a:pt x="5897" y="9055"/>
                    </a:cubicBezTo>
                    <a:cubicBezTo>
                      <a:pt x="5925" y="9055"/>
                      <a:pt x="5955" y="9051"/>
                      <a:pt x="5986" y="9043"/>
                    </a:cubicBezTo>
                    <a:lnTo>
                      <a:pt x="7908" y="8602"/>
                    </a:lnTo>
                    <a:cubicBezTo>
                      <a:pt x="8002" y="8602"/>
                      <a:pt x="8034" y="8570"/>
                      <a:pt x="8065" y="8507"/>
                    </a:cubicBezTo>
                    <a:lnTo>
                      <a:pt x="8349" y="8255"/>
                    </a:lnTo>
                    <a:lnTo>
                      <a:pt x="8349" y="10807"/>
                    </a:lnTo>
                    <a:lnTo>
                      <a:pt x="8380" y="10807"/>
                    </a:lnTo>
                    <a:cubicBezTo>
                      <a:pt x="8380" y="10996"/>
                      <a:pt x="8223" y="11154"/>
                      <a:pt x="8034" y="11154"/>
                    </a:cubicBezTo>
                    <a:cubicBezTo>
                      <a:pt x="7845" y="11154"/>
                      <a:pt x="7687" y="10996"/>
                      <a:pt x="7687" y="10807"/>
                    </a:cubicBezTo>
                    <a:lnTo>
                      <a:pt x="7687" y="10083"/>
                    </a:lnTo>
                    <a:cubicBezTo>
                      <a:pt x="7687" y="9893"/>
                      <a:pt x="7530" y="9736"/>
                      <a:pt x="7309" y="9736"/>
                    </a:cubicBezTo>
                    <a:lnTo>
                      <a:pt x="1386" y="9736"/>
                    </a:lnTo>
                    <a:lnTo>
                      <a:pt x="1386" y="663"/>
                    </a:lnTo>
                    <a:close/>
                    <a:moveTo>
                      <a:pt x="1071" y="1"/>
                    </a:moveTo>
                    <a:cubicBezTo>
                      <a:pt x="882" y="1"/>
                      <a:pt x="693" y="158"/>
                      <a:pt x="693" y="379"/>
                    </a:cubicBezTo>
                    <a:lnTo>
                      <a:pt x="693" y="9736"/>
                    </a:lnTo>
                    <a:lnTo>
                      <a:pt x="347" y="9736"/>
                    </a:lnTo>
                    <a:cubicBezTo>
                      <a:pt x="158" y="9736"/>
                      <a:pt x="0" y="9893"/>
                      <a:pt x="0" y="10083"/>
                    </a:cubicBezTo>
                    <a:lnTo>
                      <a:pt x="0" y="10807"/>
                    </a:lnTo>
                    <a:cubicBezTo>
                      <a:pt x="0" y="11406"/>
                      <a:pt x="473" y="11815"/>
                      <a:pt x="1008" y="11815"/>
                    </a:cubicBezTo>
                    <a:lnTo>
                      <a:pt x="8002" y="11815"/>
                    </a:lnTo>
                    <a:cubicBezTo>
                      <a:pt x="8569" y="11815"/>
                      <a:pt x="9011" y="11343"/>
                      <a:pt x="9011" y="10807"/>
                    </a:cubicBezTo>
                    <a:lnTo>
                      <a:pt x="9011" y="7562"/>
                    </a:lnTo>
                    <a:lnTo>
                      <a:pt x="11499" y="5105"/>
                    </a:lnTo>
                    <a:cubicBezTo>
                      <a:pt x="11940" y="4664"/>
                      <a:pt x="11940" y="4034"/>
                      <a:pt x="11531" y="3593"/>
                    </a:cubicBezTo>
                    <a:lnTo>
                      <a:pt x="11058" y="3120"/>
                    </a:lnTo>
                    <a:cubicBezTo>
                      <a:pt x="10869" y="2931"/>
                      <a:pt x="10609" y="2836"/>
                      <a:pt x="10346" y="2836"/>
                    </a:cubicBezTo>
                    <a:cubicBezTo>
                      <a:pt x="10082" y="2836"/>
                      <a:pt x="9814" y="2931"/>
                      <a:pt x="9609" y="3120"/>
                    </a:cubicBezTo>
                    <a:lnTo>
                      <a:pt x="9105" y="3624"/>
                    </a:lnTo>
                    <a:lnTo>
                      <a:pt x="9105" y="2490"/>
                    </a:lnTo>
                    <a:cubicBezTo>
                      <a:pt x="9105" y="2427"/>
                      <a:pt x="9074" y="2332"/>
                      <a:pt x="8979" y="2269"/>
                    </a:cubicBezTo>
                    <a:lnTo>
                      <a:pt x="6900" y="127"/>
                    </a:lnTo>
                    <a:cubicBezTo>
                      <a:pt x="6805" y="64"/>
                      <a:pt x="6742" y="1"/>
                      <a:pt x="664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EEBEFF-723D-4B31-86EA-9C1224863F65}"/>
              </a:ext>
            </a:extLst>
          </p:cNvPr>
          <p:cNvGrpSpPr/>
          <p:nvPr/>
        </p:nvGrpSpPr>
        <p:grpSpPr>
          <a:xfrm>
            <a:off x="11263247" y="1321744"/>
            <a:ext cx="759293" cy="748778"/>
            <a:chOff x="9720471" y="2335695"/>
            <a:chExt cx="1878496" cy="182271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EF81B78-7F48-447F-9321-A2ADA281EC13}"/>
                </a:ext>
              </a:extLst>
            </p:cNvPr>
            <p:cNvGrpSpPr/>
            <p:nvPr/>
          </p:nvGrpSpPr>
          <p:grpSpPr>
            <a:xfrm>
              <a:off x="9720471" y="2335695"/>
              <a:ext cx="1878496" cy="1822715"/>
              <a:chOff x="8835887" y="948072"/>
              <a:chExt cx="2454965" cy="2415208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3496C6C-4CA5-4E13-91D3-C4DE0B22048D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369E8A5-08FC-4753-8E89-61F50B54D70A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0EB5160-381C-4CB5-967E-5B53179F44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3545" y="2717168"/>
              <a:ext cx="900000" cy="900000"/>
            </a:xfrm>
            <a:custGeom>
              <a:avLst/>
              <a:gdLst>
                <a:gd name="T0" fmla="*/ 2804 w 2872"/>
                <a:gd name="T1" fmla="*/ 325 h 1914"/>
                <a:gd name="T2" fmla="*/ 2761 w 2872"/>
                <a:gd name="T3" fmla="*/ 325 h 1914"/>
                <a:gd name="T4" fmla="*/ 2703 w 2872"/>
                <a:gd name="T5" fmla="*/ 267 h 1914"/>
                <a:gd name="T6" fmla="*/ 2703 w 2872"/>
                <a:gd name="T7" fmla="*/ 152 h 1914"/>
                <a:gd name="T8" fmla="*/ 2647 w 2872"/>
                <a:gd name="T9" fmla="*/ 85 h 1914"/>
                <a:gd name="T10" fmla="*/ 1493 w 2872"/>
                <a:gd name="T11" fmla="*/ 218 h 1914"/>
                <a:gd name="T12" fmla="*/ 1380 w 2872"/>
                <a:gd name="T13" fmla="*/ 219 h 1914"/>
                <a:gd name="T14" fmla="*/ 225 w 2872"/>
                <a:gd name="T15" fmla="*/ 85 h 1914"/>
                <a:gd name="T16" fmla="*/ 170 w 2872"/>
                <a:gd name="T17" fmla="*/ 152 h 1914"/>
                <a:gd name="T18" fmla="*/ 170 w 2872"/>
                <a:gd name="T19" fmla="*/ 267 h 1914"/>
                <a:gd name="T20" fmla="*/ 111 w 2872"/>
                <a:gd name="T21" fmla="*/ 325 h 1914"/>
                <a:gd name="T22" fmla="*/ 68 w 2872"/>
                <a:gd name="T23" fmla="*/ 325 h 1914"/>
                <a:gd name="T24" fmla="*/ 0 w 2872"/>
                <a:gd name="T25" fmla="*/ 394 h 1914"/>
                <a:gd name="T26" fmla="*/ 1 w 2872"/>
                <a:gd name="T27" fmla="*/ 1765 h 1914"/>
                <a:gd name="T28" fmla="*/ 69 w 2872"/>
                <a:gd name="T29" fmla="*/ 1833 h 1914"/>
                <a:gd name="T30" fmla="*/ 1228 w 2872"/>
                <a:gd name="T31" fmla="*/ 1833 h 1914"/>
                <a:gd name="T32" fmla="*/ 1266 w 2872"/>
                <a:gd name="T33" fmla="*/ 1872 h 1914"/>
                <a:gd name="T34" fmla="*/ 1305 w 2872"/>
                <a:gd name="T35" fmla="*/ 1914 h 1914"/>
                <a:gd name="T36" fmla="*/ 1567 w 2872"/>
                <a:gd name="T37" fmla="*/ 1914 h 1914"/>
                <a:gd name="T38" fmla="*/ 1606 w 2872"/>
                <a:gd name="T39" fmla="*/ 1875 h 1914"/>
                <a:gd name="T40" fmla="*/ 1645 w 2872"/>
                <a:gd name="T41" fmla="*/ 1833 h 1914"/>
                <a:gd name="T42" fmla="*/ 2803 w 2872"/>
                <a:gd name="T43" fmla="*/ 1833 h 1914"/>
                <a:gd name="T44" fmla="*/ 2872 w 2872"/>
                <a:gd name="T45" fmla="*/ 1765 h 1914"/>
                <a:gd name="T46" fmla="*/ 2872 w 2872"/>
                <a:gd name="T47" fmla="*/ 394 h 1914"/>
                <a:gd name="T48" fmla="*/ 2804 w 2872"/>
                <a:gd name="T49" fmla="*/ 325 h 1914"/>
                <a:gd name="T50" fmla="*/ 1340 w 2872"/>
                <a:gd name="T51" fmla="*/ 1700 h 1914"/>
                <a:gd name="T52" fmla="*/ 331 w 2872"/>
                <a:gd name="T53" fmla="*/ 1573 h 1914"/>
                <a:gd name="T54" fmla="*/ 257 w 2872"/>
                <a:gd name="T55" fmla="*/ 1510 h 1914"/>
                <a:gd name="T56" fmla="*/ 257 w 2872"/>
                <a:gd name="T57" fmla="*/ 216 h 1914"/>
                <a:gd name="T58" fmla="*/ 314 w 2872"/>
                <a:gd name="T59" fmla="*/ 148 h 1914"/>
                <a:gd name="T60" fmla="*/ 1340 w 2872"/>
                <a:gd name="T61" fmla="*/ 308 h 1914"/>
                <a:gd name="T62" fmla="*/ 1392 w 2872"/>
                <a:gd name="T63" fmla="*/ 413 h 1914"/>
                <a:gd name="T64" fmla="*/ 1393 w 2872"/>
                <a:gd name="T65" fmla="*/ 1671 h 1914"/>
                <a:gd name="T66" fmla="*/ 1340 w 2872"/>
                <a:gd name="T67" fmla="*/ 1700 h 1914"/>
                <a:gd name="T68" fmla="*/ 2615 w 2872"/>
                <a:gd name="T69" fmla="*/ 1510 h 1914"/>
                <a:gd name="T70" fmla="*/ 2541 w 2872"/>
                <a:gd name="T71" fmla="*/ 1573 h 1914"/>
                <a:gd name="T72" fmla="*/ 1532 w 2872"/>
                <a:gd name="T73" fmla="*/ 1700 h 1914"/>
                <a:gd name="T74" fmla="*/ 1480 w 2872"/>
                <a:gd name="T75" fmla="*/ 1671 h 1914"/>
                <a:gd name="T76" fmla="*/ 1480 w 2872"/>
                <a:gd name="T77" fmla="*/ 413 h 1914"/>
                <a:gd name="T78" fmla="*/ 1533 w 2872"/>
                <a:gd name="T79" fmla="*/ 308 h 1914"/>
                <a:gd name="T80" fmla="*/ 2558 w 2872"/>
                <a:gd name="T81" fmla="*/ 148 h 1914"/>
                <a:gd name="T82" fmla="*/ 2615 w 2872"/>
                <a:gd name="T83" fmla="*/ 216 h 1914"/>
                <a:gd name="T84" fmla="*/ 2615 w 2872"/>
                <a:gd name="T85" fmla="*/ 1510 h 1914"/>
                <a:gd name="T86" fmla="*/ 2615 w 2872"/>
                <a:gd name="T87" fmla="*/ 1510 h 1914"/>
                <a:gd name="T88" fmla="*/ 2615 w 2872"/>
                <a:gd name="T89" fmla="*/ 1510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2" h="1914">
                  <a:moveTo>
                    <a:pt x="2804" y="325"/>
                  </a:moveTo>
                  <a:cubicBezTo>
                    <a:pt x="2761" y="325"/>
                    <a:pt x="2761" y="325"/>
                    <a:pt x="2761" y="325"/>
                  </a:cubicBezTo>
                  <a:cubicBezTo>
                    <a:pt x="2729" y="325"/>
                    <a:pt x="2703" y="299"/>
                    <a:pt x="2703" y="267"/>
                  </a:cubicBezTo>
                  <a:cubicBezTo>
                    <a:pt x="2703" y="152"/>
                    <a:pt x="2703" y="152"/>
                    <a:pt x="2703" y="152"/>
                  </a:cubicBezTo>
                  <a:cubicBezTo>
                    <a:pt x="2703" y="119"/>
                    <a:pt x="2680" y="91"/>
                    <a:pt x="2647" y="85"/>
                  </a:cubicBezTo>
                  <a:cubicBezTo>
                    <a:pt x="2204" y="0"/>
                    <a:pt x="1800" y="2"/>
                    <a:pt x="1493" y="218"/>
                  </a:cubicBezTo>
                  <a:cubicBezTo>
                    <a:pt x="1439" y="257"/>
                    <a:pt x="1434" y="256"/>
                    <a:pt x="1380" y="219"/>
                  </a:cubicBezTo>
                  <a:cubicBezTo>
                    <a:pt x="1072" y="2"/>
                    <a:pt x="669" y="0"/>
                    <a:pt x="225" y="85"/>
                  </a:cubicBezTo>
                  <a:cubicBezTo>
                    <a:pt x="193" y="91"/>
                    <a:pt x="170" y="119"/>
                    <a:pt x="170" y="152"/>
                  </a:cubicBezTo>
                  <a:cubicBezTo>
                    <a:pt x="170" y="267"/>
                    <a:pt x="170" y="267"/>
                    <a:pt x="170" y="267"/>
                  </a:cubicBezTo>
                  <a:cubicBezTo>
                    <a:pt x="170" y="299"/>
                    <a:pt x="143" y="325"/>
                    <a:pt x="111" y="325"/>
                  </a:cubicBezTo>
                  <a:cubicBezTo>
                    <a:pt x="68" y="325"/>
                    <a:pt x="68" y="325"/>
                    <a:pt x="68" y="325"/>
                  </a:cubicBezTo>
                  <a:cubicBezTo>
                    <a:pt x="31" y="325"/>
                    <a:pt x="0" y="356"/>
                    <a:pt x="0" y="394"/>
                  </a:cubicBezTo>
                  <a:cubicBezTo>
                    <a:pt x="1" y="1765"/>
                    <a:pt x="1" y="1765"/>
                    <a:pt x="1" y="1765"/>
                  </a:cubicBezTo>
                  <a:cubicBezTo>
                    <a:pt x="1" y="1802"/>
                    <a:pt x="31" y="1833"/>
                    <a:pt x="69" y="1833"/>
                  </a:cubicBezTo>
                  <a:cubicBezTo>
                    <a:pt x="1228" y="1833"/>
                    <a:pt x="1228" y="1833"/>
                    <a:pt x="1228" y="1833"/>
                  </a:cubicBezTo>
                  <a:cubicBezTo>
                    <a:pt x="1249" y="1833"/>
                    <a:pt x="1266" y="1850"/>
                    <a:pt x="1266" y="1872"/>
                  </a:cubicBezTo>
                  <a:cubicBezTo>
                    <a:pt x="1266" y="1895"/>
                    <a:pt x="1282" y="1914"/>
                    <a:pt x="1305" y="1914"/>
                  </a:cubicBezTo>
                  <a:cubicBezTo>
                    <a:pt x="1567" y="1914"/>
                    <a:pt x="1567" y="1914"/>
                    <a:pt x="1567" y="1914"/>
                  </a:cubicBezTo>
                  <a:cubicBezTo>
                    <a:pt x="1588" y="1914"/>
                    <a:pt x="1606" y="1896"/>
                    <a:pt x="1606" y="1875"/>
                  </a:cubicBezTo>
                  <a:cubicBezTo>
                    <a:pt x="1606" y="1852"/>
                    <a:pt x="1621" y="1833"/>
                    <a:pt x="1645" y="1833"/>
                  </a:cubicBezTo>
                  <a:cubicBezTo>
                    <a:pt x="2803" y="1833"/>
                    <a:pt x="2803" y="1833"/>
                    <a:pt x="2803" y="1833"/>
                  </a:cubicBezTo>
                  <a:cubicBezTo>
                    <a:pt x="2841" y="1833"/>
                    <a:pt x="2872" y="1802"/>
                    <a:pt x="2872" y="1765"/>
                  </a:cubicBezTo>
                  <a:cubicBezTo>
                    <a:pt x="2872" y="394"/>
                    <a:pt x="2872" y="394"/>
                    <a:pt x="2872" y="394"/>
                  </a:cubicBezTo>
                  <a:cubicBezTo>
                    <a:pt x="2872" y="356"/>
                    <a:pt x="2842" y="325"/>
                    <a:pt x="2804" y="325"/>
                  </a:cubicBezTo>
                  <a:close/>
                  <a:moveTo>
                    <a:pt x="1340" y="1700"/>
                  </a:moveTo>
                  <a:cubicBezTo>
                    <a:pt x="1067" y="1529"/>
                    <a:pt x="711" y="1510"/>
                    <a:pt x="331" y="1573"/>
                  </a:cubicBezTo>
                  <a:cubicBezTo>
                    <a:pt x="292" y="1579"/>
                    <a:pt x="257" y="1550"/>
                    <a:pt x="257" y="1510"/>
                  </a:cubicBezTo>
                  <a:cubicBezTo>
                    <a:pt x="257" y="216"/>
                    <a:pt x="257" y="216"/>
                    <a:pt x="257" y="216"/>
                  </a:cubicBezTo>
                  <a:cubicBezTo>
                    <a:pt x="257" y="182"/>
                    <a:pt x="281" y="154"/>
                    <a:pt x="314" y="148"/>
                  </a:cubicBezTo>
                  <a:cubicBezTo>
                    <a:pt x="710" y="81"/>
                    <a:pt x="1074" y="108"/>
                    <a:pt x="1340" y="308"/>
                  </a:cubicBezTo>
                  <a:cubicBezTo>
                    <a:pt x="1374" y="334"/>
                    <a:pt x="1392" y="371"/>
                    <a:pt x="1392" y="413"/>
                  </a:cubicBezTo>
                  <a:cubicBezTo>
                    <a:pt x="1393" y="1671"/>
                    <a:pt x="1393" y="1671"/>
                    <a:pt x="1393" y="1671"/>
                  </a:cubicBezTo>
                  <a:cubicBezTo>
                    <a:pt x="1393" y="1698"/>
                    <a:pt x="1363" y="1714"/>
                    <a:pt x="1340" y="1700"/>
                  </a:cubicBezTo>
                  <a:close/>
                  <a:moveTo>
                    <a:pt x="2615" y="1510"/>
                  </a:moveTo>
                  <a:cubicBezTo>
                    <a:pt x="2615" y="1550"/>
                    <a:pt x="2580" y="1579"/>
                    <a:pt x="2541" y="1573"/>
                  </a:cubicBezTo>
                  <a:cubicBezTo>
                    <a:pt x="2162" y="1510"/>
                    <a:pt x="1805" y="1529"/>
                    <a:pt x="1532" y="1700"/>
                  </a:cubicBezTo>
                  <a:cubicBezTo>
                    <a:pt x="1509" y="1714"/>
                    <a:pt x="1480" y="1698"/>
                    <a:pt x="1480" y="1671"/>
                  </a:cubicBezTo>
                  <a:cubicBezTo>
                    <a:pt x="1480" y="413"/>
                    <a:pt x="1480" y="413"/>
                    <a:pt x="1480" y="413"/>
                  </a:cubicBezTo>
                  <a:cubicBezTo>
                    <a:pt x="1480" y="371"/>
                    <a:pt x="1499" y="334"/>
                    <a:pt x="1533" y="308"/>
                  </a:cubicBezTo>
                  <a:cubicBezTo>
                    <a:pt x="1798" y="108"/>
                    <a:pt x="2163" y="81"/>
                    <a:pt x="2558" y="148"/>
                  </a:cubicBezTo>
                  <a:cubicBezTo>
                    <a:pt x="2592" y="154"/>
                    <a:pt x="2615" y="182"/>
                    <a:pt x="2615" y="216"/>
                  </a:cubicBezTo>
                  <a:cubicBezTo>
                    <a:pt x="2615" y="1510"/>
                    <a:pt x="2615" y="1510"/>
                    <a:pt x="2615" y="1510"/>
                  </a:cubicBezTo>
                  <a:close/>
                  <a:moveTo>
                    <a:pt x="2615" y="1510"/>
                  </a:moveTo>
                  <a:cubicBezTo>
                    <a:pt x="2615" y="1510"/>
                    <a:pt x="2615" y="1510"/>
                    <a:pt x="2615" y="1510"/>
                  </a:cubicBezTo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E27E5A-B8BA-4108-BF73-56BD69AF08C2}"/>
              </a:ext>
            </a:extLst>
          </p:cNvPr>
          <p:cNvGrpSpPr/>
          <p:nvPr/>
        </p:nvGrpSpPr>
        <p:grpSpPr>
          <a:xfrm>
            <a:off x="11249135" y="3307845"/>
            <a:ext cx="759293" cy="748778"/>
            <a:chOff x="5353879" y="2335693"/>
            <a:chExt cx="1878496" cy="182271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105E8EE-2946-41ED-9C0F-C334FDB4A8DB}"/>
                </a:ext>
              </a:extLst>
            </p:cNvPr>
            <p:cNvGrpSpPr/>
            <p:nvPr/>
          </p:nvGrpSpPr>
          <p:grpSpPr>
            <a:xfrm>
              <a:off x="5353879" y="2335693"/>
              <a:ext cx="1878496" cy="1822715"/>
              <a:chOff x="8835887" y="948072"/>
              <a:chExt cx="2454965" cy="2415208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C8ED565-35BE-45F3-B209-F5F5EFC99AA5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3FF6A31-A3B0-43E6-9B51-7B399F3C5B9B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grpSp>
          <p:nvGrpSpPr>
            <p:cNvPr id="41" name="Google Shape;1277;p42">
              <a:extLst>
                <a:ext uri="{FF2B5EF4-FFF2-40B4-BE49-F238E27FC236}">
                  <a16:creationId xmlns:a16="http://schemas.microsoft.com/office/drawing/2014/main" id="{0E858E63-45FF-4DDD-BB4A-DBCE838E6BC6}"/>
                </a:ext>
              </a:extLst>
            </p:cNvPr>
            <p:cNvGrpSpPr/>
            <p:nvPr/>
          </p:nvGrpSpPr>
          <p:grpSpPr>
            <a:xfrm>
              <a:off x="5878611" y="2743246"/>
              <a:ext cx="900000" cy="900000"/>
              <a:chOff x="1190625" y="561050"/>
              <a:chExt cx="5224075" cy="4573325"/>
            </a:xfrm>
          </p:grpSpPr>
          <p:sp>
            <p:nvSpPr>
              <p:cNvPr id="42" name="Google Shape;1278;p42">
                <a:extLst>
                  <a:ext uri="{FF2B5EF4-FFF2-40B4-BE49-F238E27FC236}">
                    <a16:creationId xmlns:a16="http://schemas.microsoft.com/office/drawing/2014/main" id="{2BFBA916-B258-4055-A82A-CFEF77601C95}"/>
                  </a:ext>
                </a:extLst>
              </p:cNvPr>
              <p:cNvSpPr/>
              <p:nvPr/>
            </p:nvSpPr>
            <p:spPr>
              <a:xfrm>
                <a:off x="1190625" y="561050"/>
                <a:ext cx="4662200" cy="1399425"/>
              </a:xfrm>
              <a:custGeom>
                <a:avLst/>
                <a:gdLst/>
                <a:ahLst/>
                <a:cxnLst/>
                <a:rect l="l" t="t" r="r" b="b"/>
                <a:pathLst>
                  <a:path w="186488" h="55977" extrusionOk="0">
                    <a:moveTo>
                      <a:pt x="45864" y="6590"/>
                    </a:moveTo>
                    <a:lnTo>
                      <a:pt x="45864" y="49354"/>
                    </a:lnTo>
                    <a:lnTo>
                      <a:pt x="6850" y="49354"/>
                    </a:lnTo>
                    <a:cubicBezTo>
                      <a:pt x="6720" y="49354"/>
                      <a:pt x="6622" y="49256"/>
                      <a:pt x="6622" y="49159"/>
                    </a:cubicBezTo>
                    <a:lnTo>
                      <a:pt x="6622" y="6818"/>
                    </a:lnTo>
                    <a:cubicBezTo>
                      <a:pt x="6622" y="6688"/>
                      <a:pt x="6720" y="6590"/>
                      <a:pt x="6850" y="6590"/>
                    </a:cubicBezTo>
                    <a:close/>
                    <a:moveTo>
                      <a:pt x="179670" y="6590"/>
                    </a:moveTo>
                    <a:cubicBezTo>
                      <a:pt x="179768" y="6590"/>
                      <a:pt x="179866" y="6688"/>
                      <a:pt x="179866" y="6818"/>
                    </a:cubicBezTo>
                    <a:lnTo>
                      <a:pt x="179866" y="49159"/>
                    </a:lnTo>
                    <a:cubicBezTo>
                      <a:pt x="179866" y="49256"/>
                      <a:pt x="179768" y="49354"/>
                      <a:pt x="179670" y="49354"/>
                    </a:cubicBezTo>
                    <a:lnTo>
                      <a:pt x="52453" y="49354"/>
                    </a:lnTo>
                    <a:lnTo>
                      <a:pt x="52453" y="6590"/>
                    </a:lnTo>
                    <a:close/>
                    <a:moveTo>
                      <a:pt x="6818" y="0"/>
                    </a:moveTo>
                    <a:cubicBezTo>
                      <a:pt x="3066" y="0"/>
                      <a:pt x="0" y="3034"/>
                      <a:pt x="0" y="6818"/>
                    </a:cubicBezTo>
                    <a:lnTo>
                      <a:pt x="0" y="49159"/>
                    </a:lnTo>
                    <a:cubicBezTo>
                      <a:pt x="0" y="52910"/>
                      <a:pt x="3066" y="55976"/>
                      <a:pt x="6818" y="55976"/>
                    </a:cubicBezTo>
                    <a:lnTo>
                      <a:pt x="179670" y="55976"/>
                    </a:lnTo>
                    <a:cubicBezTo>
                      <a:pt x="183421" y="55976"/>
                      <a:pt x="186488" y="52910"/>
                      <a:pt x="186488" y="49159"/>
                    </a:cubicBezTo>
                    <a:lnTo>
                      <a:pt x="186488" y="6818"/>
                    </a:lnTo>
                    <a:cubicBezTo>
                      <a:pt x="186488" y="3034"/>
                      <a:pt x="183421" y="0"/>
                      <a:pt x="17967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3" name="Google Shape;1279;p42">
                <a:extLst>
                  <a:ext uri="{FF2B5EF4-FFF2-40B4-BE49-F238E27FC236}">
                    <a16:creationId xmlns:a16="http://schemas.microsoft.com/office/drawing/2014/main" id="{69A5D7FE-7AF7-43DD-AA28-2CC0074951F0}"/>
                  </a:ext>
                </a:extLst>
              </p:cNvPr>
              <p:cNvSpPr/>
              <p:nvPr/>
            </p:nvSpPr>
            <p:spPr>
              <a:xfrm>
                <a:off x="2689500" y="100142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7"/>
                    </a:cubicBezTo>
                    <a:cubicBezTo>
                      <a:pt x="0" y="5122"/>
                      <a:pt x="1501" y="6622"/>
                      <a:pt x="3295" y="6622"/>
                    </a:cubicBezTo>
                    <a:lnTo>
                      <a:pt x="63283" y="6622"/>
                    </a:lnTo>
                    <a:cubicBezTo>
                      <a:pt x="65110" y="6622"/>
                      <a:pt x="66577" y="5122"/>
                      <a:pt x="66577" y="3327"/>
                    </a:cubicBezTo>
                    <a:cubicBezTo>
                      <a:pt x="66577" y="1501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4" name="Google Shape;1280;p42">
                <a:extLst>
                  <a:ext uri="{FF2B5EF4-FFF2-40B4-BE49-F238E27FC236}">
                    <a16:creationId xmlns:a16="http://schemas.microsoft.com/office/drawing/2014/main" id="{D6914403-8A4D-485B-8E32-6735EA9FBF27}"/>
                  </a:ext>
                </a:extLst>
              </p:cNvPr>
              <p:cNvSpPr/>
              <p:nvPr/>
            </p:nvSpPr>
            <p:spPr>
              <a:xfrm>
                <a:off x="3482975" y="1354525"/>
                <a:ext cx="1928675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77147" h="6590" extrusionOk="0">
                    <a:moveTo>
                      <a:pt x="3328" y="1"/>
                    </a:moveTo>
                    <a:cubicBezTo>
                      <a:pt x="1501" y="1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328" y="6590"/>
                    </a:cubicBezTo>
                    <a:lnTo>
                      <a:pt x="73852" y="6590"/>
                    </a:lnTo>
                    <a:cubicBezTo>
                      <a:pt x="75679" y="6590"/>
                      <a:pt x="77146" y="5122"/>
                      <a:pt x="77146" y="3295"/>
                    </a:cubicBezTo>
                    <a:cubicBezTo>
                      <a:pt x="77146" y="1468"/>
                      <a:pt x="75679" y="1"/>
                      <a:pt x="7385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5" name="Google Shape;1281;p42">
                <a:extLst>
                  <a:ext uri="{FF2B5EF4-FFF2-40B4-BE49-F238E27FC236}">
                    <a16:creationId xmlns:a16="http://schemas.microsoft.com/office/drawing/2014/main" id="{72741409-43E0-4A49-9D7E-532FBF6C680F}"/>
                  </a:ext>
                </a:extLst>
              </p:cNvPr>
              <p:cNvSpPr/>
              <p:nvPr/>
            </p:nvSpPr>
            <p:spPr>
              <a:xfrm>
                <a:off x="2689500" y="1354525"/>
                <a:ext cx="6067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590" extrusionOk="0">
                    <a:moveTo>
                      <a:pt x="3295" y="1"/>
                    </a:moveTo>
                    <a:cubicBezTo>
                      <a:pt x="1468" y="1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295" y="6590"/>
                    </a:cubicBezTo>
                    <a:lnTo>
                      <a:pt x="20942" y="6590"/>
                    </a:lnTo>
                    <a:cubicBezTo>
                      <a:pt x="22769" y="6590"/>
                      <a:pt x="24269" y="5122"/>
                      <a:pt x="24269" y="3295"/>
                    </a:cubicBezTo>
                    <a:cubicBezTo>
                      <a:pt x="24269" y="1468"/>
                      <a:pt x="22769" y="1"/>
                      <a:pt x="2094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6" name="Google Shape;1282;p42">
                <a:extLst>
                  <a:ext uri="{FF2B5EF4-FFF2-40B4-BE49-F238E27FC236}">
                    <a16:creationId xmlns:a16="http://schemas.microsoft.com/office/drawing/2014/main" id="{49DD7F4F-97C0-4C96-9982-BA004C73C595}"/>
                  </a:ext>
                </a:extLst>
              </p:cNvPr>
              <p:cNvSpPr/>
              <p:nvPr/>
            </p:nvSpPr>
            <p:spPr>
              <a:xfrm>
                <a:off x="1543725" y="825275"/>
                <a:ext cx="605925" cy="60592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37" extrusionOk="0">
                    <a:moveTo>
                      <a:pt x="12102" y="0"/>
                    </a:moveTo>
                    <a:cubicBezTo>
                      <a:pt x="5415" y="0"/>
                      <a:pt x="0" y="5448"/>
                      <a:pt x="0" y="12135"/>
                    </a:cubicBezTo>
                    <a:cubicBezTo>
                      <a:pt x="0" y="13962"/>
                      <a:pt x="1468" y="15429"/>
                      <a:pt x="3295" y="15429"/>
                    </a:cubicBezTo>
                    <a:cubicBezTo>
                      <a:pt x="5122" y="15429"/>
                      <a:pt x="6590" y="13962"/>
                      <a:pt x="6590" y="12135"/>
                    </a:cubicBezTo>
                    <a:cubicBezTo>
                      <a:pt x="6590" y="9069"/>
                      <a:pt x="9069" y="6622"/>
                      <a:pt x="12102" y="6622"/>
                    </a:cubicBezTo>
                    <a:cubicBezTo>
                      <a:pt x="15136" y="6622"/>
                      <a:pt x="17615" y="9069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2"/>
                    </a:cubicBezTo>
                    <a:cubicBezTo>
                      <a:pt x="8808" y="22769"/>
                      <a:pt x="10276" y="24237"/>
                      <a:pt x="12102" y="24237"/>
                    </a:cubicBezTo>
                    <a:cubicBezTo>
                      <a:pt x="18789" y="24237"/>
                      <a:pt x="24237" y="18822"/>
                      <a:pt x="24237" y="12135"/>
                    </a:cubicBezTo>
                    <a:cubicBezTo>
                      <a:pt x="24237" y="5448"/>
                      <a:pt x="18789" y="0"/>
                      <a:pt x="1210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7" name="Google Shape;1283;p42">
                <a:extLst>
                  <a:ext uri="{FF2B5EF4-FFF2-40B4-BE49-F238E27FC236}">
                    <a16:creationId xmlns:a16="http://schemas.microsoft.com/office/drawing/2014/main" id="{18386D12-4CA6-4F7F-B2A6-8FC99C4FC950}"/>
                  </a:ext>
                </a:extLst>
              </p:cNvPr>
              <p:cNvSpPr/>
              <p:nvPr/>
            </p:nvSpPr>
            <p:spPr>
              <a:xfrm>
                <a:off x="1763900" y="153067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0"/>
                    </a:moveTo>
                    <a:cubicBezTo>
                      <a:pt x="1469" y="0"/>
                      <a:pt x="1" y="1468"/>
                      <a:pt x="1" y="3295"/>
                    </a:cubicBezTo>
                    <a:cubicBezTo>
                      <a:pt x="1" y="5122"/>
                      <a:pt x="1501" y="6622"/>
                      <a:pt x="3328" y="6622"/>
                    </a:cubicBezTo>
                    <a:cubicBezTo>
                      <a:pt x="5155" y="6622"/>
                      <a:pt x="6655" y="5122"/>
                      <a:pt x="6655" y="3295"/>
                    </a:cubicBezTo>
                    <a:cubicBezTo>
                      <a:pt x="6655" y="1468"/>
                      <a:pt x="5155" y="0"/>
                      <a:pt x="332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8" name="Google Shape;1284;p42">
                <a:extLst>
                  <a:ext uri="{FF2B5EF4-FFF2-40B4-BE49-F238E27FC236}">
                    <a16:creationId xmlns:a16="http://schemas.microsoft.com/office/drawing/2014/main" id="{FA52C9A5-43BF-4E02-A062-BABAC23C9E33}"/>
                  </a:ext>
                </a:extLst>
              </p:cNvPr>
              <p:cNvSpPr/>
              <p:nvPr/>
            </p:nvSpPr>
            <p:spPr>
              <a:xfrm>
                <a:off x="2689500" y="258837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8"/>
                    </a:cubicBezTo>
                    <a:cubicBezTo>
                      <a:pt x="0" y="5154"/>
                      <a:pt x="1501" y="6622"/>
                      <a:pt x="3295" y="6622"/>
                    </a:cubicBezTo>
                    <a:lnTo>
                      <a:pt x="63283" y="6622"/>
                    </a:lnTo>
                    <a:cubicBezTo>
                      <a:pt x="65110" y="6622"/>
                      <a:pt x="66577" y="5154"/>
                      <a:pt x="66577" y="3328"/>
                    </a:cubicBezTo>
                    <a:cubicBezTo>
                      <a:pt x="66577" y="1501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9" name="Google Shape;1285;p42">
                <a:extLst>
                  <a:ext uri="{FF2B5EF4-FFF2-40B4-BE49-F238E27FC236}">
                    <a16:creationId xmlns:a16="http://schemas.microsoft.com/office/drawing/2014/main" id="{BE2C8E8C-C5DF-42A0-997C-763959480BFA}"/>
                  </a:ext>
                </a:extLst>
              </p:cNvPr>
              <p:cNvSpPr/>
              <p:nvPr/>
            </p:nvSpPr>
            <p:spPr>
              <a:xfrm>
                <a:off x="3482975" y="294147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328" y="1"/>
                    </a:moveTo>
                    <a:cubicBezTo>
                      <a:pt x="1501" y="1"/>
                      <a:pt x="0" y="1469"/>
                      <a:pt x="0" y="3295"/>
                    </a:cubicBezTo>
                    <a:cubicBezTo>
                      <a:pt x="0" y="5122"/>
                      <a:pt x="1501" y="6623"/>
                      <a:pt x="3328" y="6623"/>
                    </a:cubicBezTo>
                    <a:lnTo>
                      <a:pt x="63283" y="6623"/>
                    </a:lnTo>
                    <a:cubicBezTo>
                      <a:pt x="65110" y="6623"/>
                      <a:pt x="66578" y="5122"/>
                      <a:pt x="66578" y="3295"/>
                    </a:cubicBezTo>
                    <a:cubicBezTo>
                      <a:pt x="66578" y="1469"/>
                      <a:pt x="65110" y="1"/>
                      <a:pt x="63283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0" name="Google Shape;1286;p42">
                <a:extLst>
                  <a:ext uri="{FF2B5EF4-FFF2-40B4-BE49-F238E27FC236}">
                    <a16:creationId xmlns:a16="http://schemas.microsoft.com/office/drawing/2014/main" id="{21D7ED50-63A1-4F84-912F-378A53EA6AF8}"/>
                  </a:ext>
                </a:extLst>
              </p:cNvPr>
              <p:cNvSpPr/>
              <p:nvPr/>
            </p:nvSpPr>
            <p:spPr>
              <a:xfrm>
                <a:off x="2689500" y="2941475"/>
                <a:ext cx="6067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623" extrusionOk="0">
                    <a:moveTo>
                      <a:pt x="3295" y="1"/>
                    </a:moveTo>
                    <a:cubicBezTo>
                      <a:pt x="1468" y="1"/>
                      <a:pt x="0" y="1469"/>
                      <a:pt x="0" y="3295"/>
                    </a:cubicBezTo>
                    <a:cubicBezTo>
                      <a:pt x="0" y="5122"/>
                      <a:pt x="1501" y="6623"/>
                      <a:pt x="3295" y="6623"/>
                    </a:cubicBezTo>
                    <a:lnTo>
                      <a:pt x="20942" y="6623"/>
                    </a:lnTo>
                    <a:cubicBezTo>
                      <a:pt x="22769" y="6623"/>
                      <a:pt x="24269" y="5122"/>
                      <a:pt x="24269" y="3295"/>
                    </a:cubicBezTo>
                    <a:cubicBezTo>
                      <a:pt x="24269" y="1469"/>
                      <a:pt x="22769" y="1"/>
                      <a:pt x="2094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1" name="Google Shape;1287;p42">
                <a:extLst>
                  <a:ext uri="{FF2B5EF4-FFF2-40B4-BE49-F238E27FC236}">
                    <a16:creationId xmlns:a16="http://schemas.microsoft.com/office/drawing/2014/main" id="{CC535406-0E19-471A-BFC7-D048C330DF18}"/>
                  </a:ext>
                </a:extLst>
              </p:cNvPr>
              <p:cNvSpPr/>
              <p:nvPr/>
            </p:nvSpPr>
            <p:spPr>
              <a:xfrm>
                <a:off x="1543725" y="2412225"/>
                <a:ext cx="605925" cy="6059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38" extrusionOk="0">
                    <a:moveTo>
                      <a:pt x="12102" y="1"/>
                    </a:moveTo>
                    <a:cubicBezTo>
                      <a:pt x="5415" y="1"/>
                      <a:pt x="0" y="5448"/>
                      <a:pt x="0" y="12135"/>
                    </a:cubicBezTo>
                    <a:cubicBezTo>
                      <a:pt x="0" y="13962"/>
                      <a:pt x="1468" y="15430"/>
                      <a:pt x="3295" y="15430"/>
                    </a:cubicBezTo>
                    <a:cubicBezTo>
                      <a:pt x="5122" y="15430"/>
                      <a:pt x="6590" y="13962"/>
                      <a:pt x="6590" y="12135"/>
                    </a:cubicBezTo>
                    <a:cubicBezTo>
                      <a:pt x="6590" y="9102"/>
                      <a:pt x="9069" y="6622"/>
                      <a:pt x="12102" y="6622"/>
                    </a:cubicBezTo>
                    <a:cubicBezTo>
                      <a:pt x="15136" y="6622"/>
                      <a:pt x="17615" y="9102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3"/>
                    </a:cubicBezTo>
                    <a:cubicBezTo>
                      <a:pt x="8808" y="22769"/>
                      <a:pt x="10276" y="24237"/>
                      <a:pt x="12102" y="24237"/>
                    </a:cubicBezTo>
                    <a:cubicBezTo>
                      <a:pt x="18789" y="24237"/>
                      <a:pt x="24237" y="18822"/>
                      <a:pt x="24237" y="12135"/>
                    </a:cubicBezTo>
                    <a:cubicBezTo>
                      <a:pt x="24237" y="5448"/>
                      <a:pt x="18789" y="1"/>
                      <a:pt x="1210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2" name="Google Shape;1288;p42">
                <a:extLst>
                  <a:ext uri="{FF2B5EF4-FFF2-40B4-BE49-F238E27FC236}">
                    <a16:creationId xmlns:a16="http://schemas.microsoft.com/office/drawing/2014/main" id="{845BECD5-9886-4537-9AB5-AB54C0B8EE6F}"/>
                  </a:ext>
                </a:extLst>
              </p:cNvPr>
              <p:cNvSpPr/>
              <p:nvPr/>
            </p:nvSpPr>
            <p:spPr>
              <a:xfrm>
                <a:off x="1763900" y="311762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1"/>
                    </a:moveTo>
                    <a:cubicBezTo>
                      <a:pt x="1469" y="1"/>
                      <a:pt x="1" y="1501"/>
                      <a:pt x="1" y="3295"/>
                    </a:cubicBezTo>
                    <a:cubicBezTo>
                      <a:pt x="1" y="5122"/>
                      <a:pt x="1501" y="6623"/>
                      <a:pt x="3328" y="6623"/>
                    </a:cubicBezTo>
                    <a:cubicBezTo>
                      <a:pt x="5155" y="6623"/>
                      <a:pt x="6655" y="5122"/>
                      <a:pt x="6655" y="3295"/>
                    </a:cubicBezTo>
                    <a:cubicBezTo>
                      <a:pt x="6655" y="1501"/>
                      <a:pt x="5155" y="1"/>
                      <a:pt x="332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3" name="Google Shape;1289;p42">
                <a:extLst>
                  <a:ext uri="{FF2B5EF4-FFF2-40B4-BE49-F238E27FC236}">
                    <a16:creationId xmlns:a16="http://schemas.microsoft.com/office/drawing/2014/main" id="{79DACF48-A02D-4283-B179-1FF331404388}"/>
                  </a:ext>
                </a:extLst>
              </p:cNvPr>
              <p:cNvSpPr/>
              <p:nvPr/>
            </p:nvSpPr>
            <p:spPr>
              <a:xfrm>
                <a:off x="2689500" y="4176150"/>
                <a:ext cx="1664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590" extrusionOk="0">
                    <a:moveTo>
                      <a:pt x="3295" y="0"/>
                    </a:moveTo>
                    <a:cubicBezTo>
                      <a:pt x="1468" y="0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295" y="6590"/>
                    </a:cubicBezTo>
                    <a:lnTo>
                      <a:pt x="63283" y="6590"/>
                    </a:lnTo>
                    <a:cubicBezTo>
                      <a:pt x="65110" y="6590"/>
                      <a:pt x="66577" y="5122"/>
                      <a:pt x="66577" y="3295"/>
                    </a:cubicBezTo>
                    <a:cubicBezTo>
                      <a:pt x="66577" y="1468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4" name="Google Shape;1290;p42">
                <a:extLst>
                  <a:ext uri="{FF2B5EF4-FFF2-40B4-BE49-F238E27FC236}">
                    <a16:creationId xmlns:a16="http://schemas.microsoft.com/office/drawing/2014/main" id="{2C680870-214C-405C-A3E4-7BDA1ADED36D}"/>
                  </a:ext>
                </a:extLst>
              </p:cNvPr>
              <p:cNvSpPr/>
              <p:nvPr/>
            </p:nvSpPr>
            <p:spPr>
              <a:xfrm>
                <a:off x="3482975" y="4528450"/>
                <a:ext cx="17525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0101" h="6622" extrusionOk="0">
                    <a:moveTo>
                      <a:pt x="3328" y="0"/>
                    </a:moveTo>
                    <a:cubicBezTo>
                      <a:pt x="1501" y="0"/>
                      <a:pt x="0" y="1501"/>
                      <a:pt x="0" y="3295"/>
                    </a:cubicBezTo>
                    <a:cubicBezTo>
                      <a:pt x="0" y="5121"/>
                      <a:pt x="1501" y="6622"/>
                      <a:pt x="3328" y="6622"/>
                    </a:cubicBezTo>
                    <a:lnTo>
                      <a:pt x="66806" y="6622"/>
                    </a:lnTo>
                    <a:cubicBezTo>
                      <a:pt x="68633" y="6622"/>
                      <a:pt x="70101" y="5121"/>
                      <a:pt x="70101" y="3295"/>
                    </a:cubicBezTo>
                    <a:cubicBezTo>
                      <a:pt x="70101" y="1501"/>
                      <a:pt x="68633" y="0"/>
                      <a:pt x="6680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5" name="Google Shape;1291;p42">
                <a:extLst>
                  <a:ext uri="{FF2B5EF4-FFF2-40B4-BE49-F238E27FC236}">
                    <a16:creationId xmlns:a16="http://schemas.microsoft.com/office/drawing/2014/main" id="{F89ACE59-9491-4172-AE86-181723A26D65}"/>
                  </a:ext>
                </a:extLst>
              </p:cNvPr>
              <p:cNvSpPr/>
              <p:nvPr/>
            </p:nvSpPr>
            <p:spPr>
              <a:xfrm>
                <a:off x="2689500" y="4528450"/>
                <a:ext cx="606750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622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295"/>
                    </a:cubicBezTo>
                    <a:cubicBezTo>
                      <a:pt x="0" y="5121"/>
                      <a:pt x="1501" y="6622"/>
                      <a:pt x="3295" y="6622"/>
                    </a:cubicBezTo>
                    <a:lnTo>
                      <a:pt x="20942" y="6622"/>
                    </a:lnTo>
                    <a:cubicBezTo>
                      <a:pt x="22769" y="6622"/>
                      <a:pt x="24269" y="5121"/>
                      <a:pt x="24269" y="3295"/>
                    </a:cubicBezTo>
                    <a:cubicBezTo>
                      <a:pt x="24269" y="1501"/>
                      <a:pt x="22769" y="0"/>
                      <a:pt x="2094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6" name="Google Shape;1292;p42">
                <a:extLst>
                  <a:ext uri="{FF2B5EF4-FFF2-40B4-BE49-F238E27FC236}">
                    <a16:creationId xmlns:a16="http://schemas.microsoft.com/office/drawing/2014/main" id="{F719DEA2-6F9B-46D4-BAA5-5439CA389828}"/>
                  </a:ext>
                </a:extLst>
              </p:cNvPr>
              <p:cNvSpPr/>
              <p:nvPr/>
            </p:nvSpPr>
            <p:spPr>
              <a:xfrm>
                <a:off x="1543725" y="3999175"/>
                <a:ext cx="605925" cy="6067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70" extrusionOk="0">
                    <a:moveTo>
                      <a:pt x="12102" y="1"/>
                    </a:moveTo>
                    <a:cubicBezTo>
                      <a:pt x="5415" y="1"/>
                      <a:pt x="0" y="5448"/>
                      <a:pt x="0" y="12135"/>
                    </a:cubicBezTo>
                    <a:cubicBezTo>
                      <a:pt x="0" y="13962"/>
                      <a:pt x="1468" y="15430"/>
                      <a:pt x="3295" y="15430"/>
                    </a:cubicBezTo>
                    <a:cubicBezTo>
                      <a:pt x="5122" y="15430"/>
                      <a:pt x="6590" y="13962"/>
                      <a:pt x="6590" y="12135"/>
                    </a:cubicBezTo>
                    <a:cubicBezTo>
                      <a:pt x="6590" y="9102"/>
                      <a:pt x="9069" y="6623"/>
                      <a:pt x="12102" y="6623"/>
                    </a:cubicBezTo>
                    <a:cubicBezTo>
                      <a:pt x="15136" y="6623"/>
                      <a:pt x="17615" y="9102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3"/>
                    </a:cubicBezTo>
                    <a:cubicBezTo>
                      <a:pt x="8808" y="22769"/>
                      <a:pt x="10276" y="24270"/>
                      <a:pt x="12102" y="24270"/>
                    </a:cubicBezTo>
                    <a:cubicBezTo>
                      <a:pt x="18789" y="24270"/>
                      <a:pt x="24237" y="18822"/>
                      <a:pt x="24237" y="12135"/>
                    </a:cubicBezTo>
                    <a:cubicBezTo>
                      <a:pt x="24237" y="5448"/>
                      <a:pt x="18789" y="1"/>
                      <a:pt x="1210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7" name="Google Shape;1293;p42">
                <a:extLst>
                  <a:ext uri="{FF2B5EF4-FFF2-40B4-BE49-F238E27FC236}">
                    <a16:creationId xmlns:a16="http://schemas.microsoft.com/office/drawing/2014/main" id="{308DE14B-4849-43D9-9DF8-53E58BCEED1D}"/>
                  </a:ext>
                </a:extLst>
              </p:cNvPr>
              <p:cNvSpPr/>
              <p:nvPr/>
            </p:nvSpPr>
            <p:spPr>
              <a:xfrm>
                <a:off x="1763900" y="470457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1"/>
                    </a:moveTo>
                    <a:cubicBezTo>
                      <a:pt x="1469" y="1"/>
                      <a:pt x="1" y="1502"/>
                      <a:pt x="1" y="3328"/>
                    </a:cubicBezTo>
                    <a:cubicBezTo>
                      <a:pt x="1" y="5155"/>
                      <a:pt x="1501" y="6623"/>
                      <a:pt x="3328" y="6623"/>
                    </a:cubicBezTo>
                    <a:cubicBezTo>
                      <a:pt x="5155" y="6623"/>
                      <a:pt x="6655" y="5155"/>
                      <a:pt x="6655" y="3328"/>
                    </a:cubicBezTo>
                    <a:cubicBezTo>
                      <a:pt x="6655" y="1502"/>
                      <a:pt x="5155" y="1"/>
                      <a:pt x="332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8" name="Google Shape;1294;p42">
                <a:extLst>
                  <a:ext uri="{FF2B5EF4-FFF2-40B4-BE49-F238E27FC236}">
                    <a16:creationId xmlns:a16="http://schemas.microsoft.com/office/drawing/2014/main" id="{49DE70DD-3EE1-4826-9F7D-7C02BF69BA6F}"/>
                  </a:ext>
                </a:extLst>
              </p:cNvPr>
              <p:cNvSpPr/>
              <p:nvPr/>
            </p:nvSpPr>
            <p:spPr>
              <a:xfrm>
                <a:off x="1190625" y="2148000"/>
                <a:ext cx="5224075" cy="2986375"/>
              </a:xfrm>
              <a:custGeom>
                <a:avLst/>
                <a:gdLst/>
                <a:ahLst/>
                <a:cxnLst/>
                <a:rect l="l" t="t" r="r" b="b"/>
                <a:pathLst>
                  <a:path w="208963" h="119455" extrusionOk="0">
                    <a:moveTo>
                      <a:pt x="45864" y="6590"/>
                    </a:moveTo>
                    <a:lnTo>
                      <a:pt x="45864" y="49387"/>
                    </a:lnTo>
                    <a:lnTo>
                      <a:pt x="6850" y="49387"/>
                    </a:lnTo>
                    <a:cubicBezTo>
                      <a:pt x="6720" y="49387"/>
                      <a:pt x="6622" y="49257"/>
                      <a:pt x="6622" y="49159"/>
                    </a:cubicBezTo>
                    <a:lnTo>
                      <a:pt x="6622" y="6818"/>
                    </a:lnTo>
                    <a:cubicBezTo>
                      <a:pt x="6622" y="6720"/>
                      <a:pt x="6720" y="6590"/>
                      <a:pt x="6850" y="6590"/>
                    </a:cubicBezTo>
                    <a:close/>
                    <a:moveTo>
                      <a:pt x="179670" y="6623"/>
                    </a:moveTo>
                    <a:cubicBezTo>
                      <a:pt x="179768" y="6623"/>
                      <a:pt x="179866" y="6720"/>
                      <a:pt x="179866" y="6818"/>
                    </a:cubicBezTo>
                    <a:lnTo>
                      <a:pt x="179866" y="41167"/>
                    </a:lnTo>
                    <a:lnTo>
                      <a:pt x="171417" y="32718"/>
                    </a:lnTo>
                    <a:cubicBezTo>
                      <a:pt x="170784" y="32086"/>
                      <a:pt x="169933" y="31745"/>
                      <a:pt x="169067" y="31745"/>
                    </a:cubicBezTo>
                    <a:cubicBezTo>
                      <a:pt x="168638" y="31745"/>
                      <a:pt x="168207" y="31828"/>
                      <a:pt x="167797" y="32001"/>
                    </a:cubicBezTo>
                    <a:cubicBezTo>
                      <a:pt x="166590" y="32490"/>
                      <a:pt x="165774" y="33697"/>
                      <a:pt x="165774" y="35034"/>
                    </a:cubicBezTo>
                    <a:lnTo>
                      <a:pt x="165774" y="49387"/>
                    </a:lnTo>
                    <a:lnTo>
                      <a:pt x="52453" y="49387"/>
                    </a:lnTo>
                    <a:lnTo>
                      <a:pt x="52453" y="6623"/>
                    </a:lnTo>
                    <a:close/>
                    <a:moveTo>
                      <a:pt x="172396" y="43026"/>
                    </a:moveTo>
                    <a:lnTo>
                      <a:pt x="198753" y="69416"/>
                    </a:lnTo>
                    <a:lnTo>
                      <a:pt x="191544" y="70884"/>
                    </a:lnTo>
                    <a:cubicBezTo>
                      <a:pt x="190598" y="71079"/>
                      <a:pt x="189750" y="71699"/>
                      <a:pt x="189293" y="72547"/>
                    </a:cubicBezTo>
                    <a:cubicBezTo>
                      <a:pt x="188836" y="73428"/>
                      <a:pt x="188771" y="74472"/>
                      <a:pt x="189163" y="75385"/>
                    </a:cubicBezTo>
                    <a:lnTo>
                      <a:pt x="200188" y="101970"/>
                    </a:lnTo>
                    <a:lnTo>
                      <a:pt x="194414" y="104352"/>
                    </a:lnTo>
                    <a:lnTo>
                      <a:pt x="183389" y="77766"/>
                    </a:lnTo>
                    <a:cubicBezTo>
                      <a:pt x="183030" y="76853"/>
                      <a:pt x="182247" y="76168"/>
                      <a:pt x="181334" y="75875"/>
                    </a:cubicBezTo>
                    <a:cubicBezTo>
                      <a:pt x="181008" y="75777"/>
                      <a:pt x="180681" y="75711"/>
                      <a:pt x="180355" y="75711"/>
                    </a:cubicBezTo>
                    <a:cubicBezTo>
                      <a:pt x="179703" y="75711"/>
                      <a:pt x="179083" y="75907"/>
                      <a:pt x="178529" y="76266"/>
                    </a:cubicBezTo>
                    <a:lnTo>
                      <a:pt x="172396" y="80278"/>
                    </a:lnTo>
                    <a:lnTo>
                      <a:pt x="172396" y="43026"/>
                    </a:lnTo>
                    <a:close/>
                    <a:moveTo>
                      <a:pt x="45864" y="70101"/>
                    </a:moveTo>
                    <a:lnTo>
                      <a:pt x="45864" y="112865"/>
                    </a:lnTo>
                    <a:lnTo>
                      <a:pt x="6850" y="112865"/>
                    </a:lnTo>
                    <a:cubicBezTo>
                      <a:pt x="6720" y="112865"/>
                      <a:pt x="6622" y="112768"/>
                      <a:pt x="6622" y="112637"/>
                    </a:cubicBezTo>
                    <a:lnTo>
                      <a:pt x="6622" y="70329"/>
                    </a:lnTo>
                    <a:cubicBezTo>
                      <a:pt x="6622" y="70199"/>
                      <a:pt x="6720" y="70101"/>
                      <a:pt x="6850" y="70101"/>
                    </a:cubicBezTo>
                    <a:close/>
                    <a:moveTo>
                      <a:pt x="165774" y="70101"/>
                    </a:moveTo>
                    <a:lnTo>
                      <a:pt x="165774" y="86411"/>
                    </a:lnTo>
                    <a:cubicBezTo>
                      <a:pt x="165774" y="87618"/>
                      <a:pt x="166427" y="88727"/>
                      <a:pt x="167503" y="89314"/>
                    </a:cubicBezTo>
                    <a:cubicBezTo>
                      <a:pt x="167999" y="89584"/>
                      <a:pt x="168543" y="89716"/>
                      <a:pt x="169085" y="89716"/>
                    </a:cubicBezTo>
                    <a:cubicBezTo>
                      <a:pt x="169719" y="89716"/>
                      <a:pt x="170350" y="89535"/>
                      <a:pt x="170895" y="89183"/>
                    </a:cubicBezTo>
                    <a:lnTo>
                      <a:pt x="178822" y="83964"/>
                    </a:lnTo>
                    <a:lnTo>
                      <a:pt x="179866" y="86541"/>
                    </a:lnTo>
                    <a:lnTo>
                      <a:pt x="179866" y="112637"/>
                    </a:lnTo>
                    <a:cubicBezTo>
                      <a:pt x="179866" y="112768"/>
                      <a:pt x="179768" y="112865"/>
                      <a:pt x="179670" y="112865"/>
                    </a:cubicBezTo>
                    <a:lnTo>
                      <a:pt x="52453" y="112865"/>
                    </a:lnTo>
                    <a:lnTo>
                      <a:pt x="52453" y="70101"/>
                    </a:lnTo>
                    <a:close/>
                    <a:moveTo>
                      <a:pt x="6818" y="1"/>
                    </a:moveTo>
                    <a:cubicBezTo>
                      <a:pt x="3066" y="1"/>
                      <a:pt x="0" y="3067"/>
                      <a:pt x="0" y="6818"/>
                    </a:cubicBezTo>
                    <a:lnTo>
                      <a:pt x="0" y="49159"/>
                    </a:lnTo>
                    <a:cubicBezTo>
                      <a:pt x="0" y="52910"/>
                      <a:pt x="3066" y="55976"/>
                      <a:pt x="6818" y="55976"/>
                    </a:cubicBezTo>
                    <a:lnTo>
                      <a:pt x="165774" y="55976"/>
                    </a:lnTo>
                    <a:lnTo>
                      <a:pt x="165774" y="63479"/>
                    </a:lnTo>
                    <a:lnTo>
                      <a:pt x="6818" y="63479"/>
                    </a:lnTo>
                    <a:cubicBezTo>
                      <a:pt x="3066" y="63479"/>
                      <a:pt x="0" y="66545"/>
                      <a:pt x="0" y="70329"/>
                    </a:cubicBezTo>
                    <a:lnTo>
                      <a:pt x="0" y="112637"/>
                    </a:lnTo>
                    <a:cubicBezTo>
                      <a:pt x="0" y="116421"/>
                      <a:pt x="3066" y="119455"/>
                      <a:pt x="6818" y="119455"/>
                    </a:cubicBezTo>
                    <a:lnTo>
                      <a:pt x="179670" y="119455"/>
                    </a:lnTo>
                    <a:cubicBezTo>
                      <a:pt x="183421" y="119455"/>
                      <a:pt x="186488" y="116421"/>
                      <a:pt x="186488" y="112637"/>
                    </a:cubicBezTo>
                    <a:lnTo>
                      <a:pt x="186488" y="102492"/>
                    </a:lnTo>
                    <a:lnTo>
                      <a:pt x="189587" y="109962"/>
                    </a:lnTo>
                    <a:cubicBezTo>
                      <a:pt x="189913" y="110745"/>
                      <a:pt x="190565" y="111398"/>
                      <a:pt x="191348" y="111756"/>
                    </a:cubicBezTo>
                    <a:cubicBezTo>
                      <a:pt x="191772" y="111919"/>
                      <a:pt x="192196" y="111985"/>
                      <a:pt x="192620" y="111985"/>
                    </a:cubicBezTo>
                    <a:cubicBezTo>
                      <a:pt x="193044" y="111985"/>
                      <a:pt x="193501" y="111919"/>
                      <a:pt x="193892" y="111756"/>
                    </a:cubicBezTo>
                    <a:lnTo>
                      <a:pt x="205766" y="106831"/>
                    </a:lnTo>
                    <a:cubicBezTo>
                      <a:pt x="207462" y="106113"/>
                      <a:pt x="208245" y="104189"/>
                      <a:pt x="207560" y="102492"/>
                    </a:cubicBezTo>
                    <a:lnTo>
                      <a:pt x="196796" y="76560"/>
                    </a:lnTo>
                    <a:lnTo>
                      <a:pt x="206125" y="74668"/>
                    </a:lnTo>
                    <a:cubicBezTo>
                      <a:pt x="207299" y="74439"/>
                      <a:pt x="208278" y="73559"/>
                      <a:pt x="208637" y="72384"/>
                    </a:cubicBezTo>
                    <a:cubicBezTo>
                      <a:pt x="208963" y="71210"/>
                      <a:pt x="208669" y="69938"/>
                      <a:pt x="207789" y="69090"/>
                    </a:cubicBezTo>
                    <a:lnTo>
                      <a:pt x="186488" y="47789"/>
                    </a:lnTo>
                    <a:lnTo>
                      <a:pt x="186488" y="6818"/>
                    </a:lnTo>
                    <a:cubicBezTo>
                      <a:pt x="186488" y="3067"/>
                      <a:pt x="183421" y="1"/>
                      <a:pt x="179670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D0FAED9-0BFD-4A36-A261-8B3A1D43F25C}"/>
              </a:ext>
            </a:extLst>
          </p:cNvPr>
          <p:cNvGrpSpPr/>
          <p:nvPr/>
        </p:nvGrpSpPr>
        <p:grpSpPr>
          <a:xfrm>
            <a:off x="11278540" y="4275917"/>
            <a:ext cx="759293" cy="748778"/>
            <a:chOff x="3232925" y="2375495"/>
            <a:chExt cx="1878496" cy="182271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90A43B4-75A4-47EB-82A2-976FC3BF0C91}"/>
                </a:ext>
              </a:extLst>
            </p:cNvPr>
            <p:cNvGrpSpPr/>
            <p:nvPr/>
          </p:nvGrpSpPr>
          <p:grpSpPr>
            <a:xfrm>
              <a:off x="3232925" y="2375495"/>
              <a:ext cx="1878496" cy="1822715"/>
              <a:chOff x="8835887" y="948072"/>
              <a:chExt cx="2454965" cy="2415208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E1ACFCB-FB56-43D1-94D0-EC394A6EEA41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EA7B5C1-C430-4892-934C-22B0F48FCA69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63" name="Google Shape;1484;p44">
              <a:extLst>
                <a:ext uri="{FF2B5EF4-FFF2-40B4-BE49-F238E27FC236}">
                  <a16:creationId xmlns:a16="http://schemas.microsoft.com/office/drawing/2014/main" id="{3BA4A176-5D74-46E4-8F5C-24C0AABE9755}"/>
                </a:ext>
              </a:extLst>
            </p:cNvPr>
            <p:cNvSpPr/>
            <p:nvPr/>
          </p:nvSpPr>
          <p:spPr>
            <a:xfrm>
              <a:off x="3716630" y="2790489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208768" h="187827" extrusionOk="0">
                  <a:moveTo>
                    <a:pt x="59042" y="48368"/>
                  </a:moveTo>
                  <a:cubicBezTo>
                    <a:pt x="59670" y="48368"/>
                    <a:pt x="60298" y="48458"/>
                    <a:pt x="60901" y="48637"/>
                  </a:cubicBezTo>
                  <a:lnTo>
                    <a:pt x="85399" y="55553"/>
                  </a:lnTo>
                  <a:lnTo>
                    <a:pt x="60901" y="62501"/>
                  </a:lnTo>
                  <a:cubicBezTo>
                    <a:pt x="60298" y="62664"/>
                    <a:pt x="59670" y="62745"/>
                    <a:pt x="59042" y="62745"/>
                  </a:cubicBezTo>
                  <a:cubicBezTo>
                    <a:pt x="58414" y="62745"/>
                    <a:pt x="57786" y="62664"/>
                    <a:pt x="57183" y="62501"/>
                  </a:cubicBezTo>
                  <a:lnTo>
                    <a:pt x="32685" y="55553"/>
                  </a:lnTo>
                  <a:lnTo>
                    <a:pt x="57183" y="48637"/>
                  </a:lnTo>
                  <a:cubicBezTo>
                    <a:pt x="57786" y="48458"/>
                    <a:pt x="58414" y="48368"/>
                    <a:pt x="59042" y="48368"/>
                  </a:cubicBezTo>
                  <a:close/>
                  <a:moveTo>
                    <a:pt x="40873" y="64654"/>
                  </a:moveTo>
                  <a:lnTo>
                    <a:pt x="55421" y="68796"/>
                  </a:lnTo>
                  <a:cubicBezTo>
                    <a:pt x="55519" y="68829"/>
                    <a:pt x="55649" y="68829"/>
                    <a:pt x="55780" y="68862"/>
                  </a:cubicBezTo>
                  <a:lnTo>
                    <a:pt x="55780" y="75646"/>
                  </a:lnTo>
                  <a:lnTo>
                    <a:pt x="39079" y="70851"/>
                  </a:lnTo>
                  <a:cubicBezTo>
                    <a:pt x="39013" y="70786"/>
                    <a:pt x="38948" y="70721"/>
                    <a:pt x="38883" y="70656"/>
                  </a:cubicBezTo>
                  <a:cubicBezTo>
                    <a:pt x="38883" y="70623"/>
                    <a:pt x="38883" y="70590"/>
                    <a:pt x="38883" y="70558"/>
                  </a:cubicBezTo>
                  <a:lnTo>
                    <a:pt x="40873" y="64654"/>
                  </a:lnTo>
                  <a:close/>
                  <a:moveTo>
                    <a:pt x="77244" y="64654"/>
                  </a:moveTo>
                  <a:lnTo>
                    <a:pt x="79201" y="70558"/>
                  </a:lnTo>
                  <a:cubicBezTo>
                    <a:pt x="79201" y="70590"/>
                    <a:pt x="79201" y="70623"/>
                    <a:pt x="79201" y="70656"/>
                  </a:cubicBezTo>
                  <a:cubicBezTo>
                    <a:pt x="79136" y="70721"/>
                    <a:pt x="79103" y="70786"/>
                    <a:pt x="79038" y="70851"/>
                  </a:cubicBezTo>
                  <a:lnTo>
                    <a:pt x="62304" y="75646"/>
                  </a:lnTo>
                  <a:lnTo>
                    <a:pt x="62304" y="68862"/>
                  </a:lnTo>
                  <a:cubicBezTo>
                    <a:pt x="62434" y="68829"/>
                    <a:pt x="62565" y="68829"/>
                    <a:pt x="62695" y="68796"/>
                  </a:cubicBezTo>
                  <a:lnTo>
                    <a:pt x="77244" y="64654"/>
                  </a:lnTo>
                  <a:close/>
                  <a:moveTo>
                    <a:pt x="37611" y="77245"/>
                  </a:moveTo>
                  <a:lnTo>
                    <a:pt x="58161" y="83116"/>
                  </a:lnTo>
                  <a:lnTo>
                    <a:pt x="58194" y="83116"/>
                  </a:lnTo>
                  <a:cubicBezTo>
                    <a:pt x="47919" y="87096"/>
                    <a:pt x="35262" y="87161"/>
                    <a:pt x="35066" y="87161"/>
                  </a:cubicBezTo>
                  <a:cubicBezTo>
                    <a:pt x="34871" y="87161"/>
                    <a:pt x="34642" y="87194"/>
                    <a:pt x="34447" y="87226"/>
                  </a:cubicBezTo>
                  <a:cubicBezTo>
                    <a:pt x="34642" y="83671"/>
                    <a:pt x="35686" y="80278"/>
                    <a:pt x="37611" y="77245"/>
                  </a:cubicBezTo>
                  <a:close/>
                  <a:moveTo>
                    <a:pt x="80506" y="77245"/>
                  </a:moveTo>
                  <a:cubicBezTo>
                    <a:pt x="82593" y="80605"/>
                    <a:pt x="83670" y="84356"/>
                    <a:pt x="83670" y="88270"/>
                  </a:cubicBezTo>
                  <a:cubicBezTo>
                    <a:pt x="83670" y="88923"/>
                    <a:pt x="83637" y="89543"/>
                    <a:pt x="83572" y="90195"/>
                  </a:cubicBezTo>
                  <a:lnTo>
                    <a:pt x="73362" y="79267"/>
                  </a:lnTo>
                  <a:lnTo>
                    <a:pt x="80506" y="77245"/>
                  </a:lnTo>
                  <a:close/>
                  <a:moveTo>
                    <a:pt x="118541" y="76266"/>
                  </a:moveTo>
                  <a:lnTo>
                    <a:pt x="118541" y="104580"/>
                  </a:lnTo>
                  <a:lnTo>
                    <a:pt x="107646" y="104580"/>
                  </a:lnTo>
                  <a:lnTo>
                    <a:pt x="107646" y="76266"/>
                  </a:lnTo>
                  <a:close/>
                  <a:moveTo>
                    <a:pt x="149921" y="48376"/>
                  </a:moveTo>
                  <a:lnTo>
                    <a:pt x="149921" y="104580"/>
                  </a:lnTo>
                  <a:lnTo>
                    <a:pt x="139026" y="104580"/>
                  </a:lnTo>
                  <a:lnTo>
                    <a:pt x="139026" y="48376"/>
                  </a:lnTo>
                  <a:close/>
                  <a:moveTo>
                    <a:pt x="181301" y="20486"/>
                  </a:moveTo>
                  <a:lnTo>
                    <a:pt x="181301" y="104580"/>
                  </a:lnTo>
                  <a:lnTo>
                    <a:pt x="170406" y="104580"/>
                  </a:lnTo>
                  <a:lnTo>
                    <a:pt x="170406" y="20486"/>
                  </a:lnTo>
                  <a:close/>
                  <a:moveTo>
                    <a:pt x="198524" y="6525"/>
                  </a:moveTo>
                  <a:cubicBezTo>
                    <a:pt x="200580" y="6525"/>
                    <a:pt x="202243" y="8189"/>
                    <a:pt x="202243" y="10244"/>
                  </a:cubicBezTo>
                  <a:lnTo>
                    <a:pt x="202243" y="114823"/>
                  </a:lnTo>
                  <a:cubicBezTo>
                    <a:pt x="202243" y="116878"/>
                    <a:pt x="200580" y="118542"/>
                    <a:pt x="198524" y="118542"/>
                  </a:cubicBezTo>
                  <a:lnTo>
                    <a:pt x="79560" y="118542"/>
                  </a:lnTo>
                  <a:cubicBezTo>
                    <a:pt x="81811" y="116878"/>
                    <a:pt x="83311" y="114366"/>
                    <a:pt x="83670" y="111528"/>
                  </a:cubicBezTo>
                  <a:lnTo>
                    <a:pt x="83735" y="111137"/>
                  </a:lnTo>
                  <a:lnTo>
                    <a:pt x="191544" y="111137"/>
                  </a:lnTo>
                  <a:cubicBezTo>
                    <a:pt x="193371" y="111137"/>
                    <a:pt x="194806" y="109669"/>
                    <a:pt x="194806" y="107875"/>
                  </a:cubicBezTo>
                  <a:cubicBezTo>
                    <a:pt x="194806" y="106048"/>
                    <a:pt x="193371" y="104580"/>
                    <a:pt x="191544" y="104580"/>
                  </a:cubicBezTo>
                  <a:lnTo>
                    <a:pt x="187858" y="104580"/>
                  </a:lnTo>
                  <a:lnTo>
                    <a:pt x="187858" y="17192"/>
                  </a:lnTo>
                  <a:cubicBezTo>
                    <a:pt x="187858" y="15398"/>
                    <a:pt x="186390" y="13930"/>
                    <a:pt x="184563" y="13930"/>
                  </a:cubicBezTo>
                  <a:lnTo>
                    <a:pt x="167144" y="13930"/>
                  </a:lnTo>
                  <a:cubicBezTo>
                    <a:pt x="165350" y="13930"/>
                    <a:pt x="163882" y="15398"/>
                    <a:pt x="163882" y="17192"/>
                  </a:cubicBezTo>
                  <a:lnTo>
                    <a:pt x="163882" y="104580"/>
                  </a:lnTo>
                  <a:lnTo>
                    <a:pt x="156477" y="104580"/>
                  </a:lnTo>
                  <a:lnTo>
                    <a:pt x="156477" y="45114"/>
                  </a:lnTo>
                  <a:cubicBezTo>
                    <a:pt x="156477" y="43288"/>
                    <a:pt x="155010" y="41820"/>
                    <a:pt x="153183" y="41820"/>
                  </a:cubicBezTo>
                  <a:lnTo>
                    <a:pt x="135764" y="41820"/>
                  </a:lnTo>
                  <a:cubicBezTo>
                    <a:pt x="133970" y="41820"/>
                    <a:pt x="132502" y="43288"/>
                    <a:pt x="132502" y="45114"/>
                  </a:cubicBezTo>
                  <a:lnTo>
                    <a:pt x="132502" y="104580"/>
                  </a:lnTo>
                  <a:lnTo>
                    <a:pt x="125097" y="104580"/>
                  </a:lnTo>
                  <a:lnTo>
                    <a:pt x="125097" y="73004"/>
                  </a:lnTo>
                  <a:cubicBezTo>
                    <a:pt x="125097" y="71178"/>
                    <a:pt x="123629" y="69710"/>
                    <a:pt x="121803" y="69710"/>
                  </a:cubicBezTo>
                  <a:lnTo>
                    <a:pt x="104384" y="69710"/>
                  </a:lnTo>
                  <a:cubicBezTo>
                    <a:pt x="102589" y="69710"/>
                    <a:pt x="101122" y="71178"/>
                    <a:pt x="101122" y="73004"/>
                  </a:cubicBezTo>
                  <a:lnTo>
                    <a:pt x="101122" y="104580"/>
                  </a:lnTo>
                  <a:lnTo>
                    <a:pt x="84779" y="104580"/>
                  </a:lnTo>
                  <a:cubicBezTo>
                    <a:pt x="88335" y="99753"/>
                    <a:pt x="90227" y="94142"/>
                    <a:pt x="90227" y="88270"/>
                  </a:cubicBezTo>
                  <a:cubicBezTo>
                    <a:pt x="90227" y="82725"/>
                    <a:pt x="88563" y="77408"/>
                    <a:pt x="85399" y="72776"/>
                  </a:cubicBezTo>
                  <a:cubicBezTo>
                    <a:pt x="85855" y="71406"/>
                    <a:pt x="85855" y="69905"/>
                    <a:pt x="85399" y="68503"/>
                  </a:cubicBezTo>
                  <a:lnTo>
                    <a:pt x="83539" y="62892"/>
                  </a:lnTo>
                  <a:lnTo>
                    <a:pt x="90651" y="60870"/>
                  </a:lnTo>
                  <a:lnTo>
                    <a:pt x="90651" y="76495"/>
                  </a:lnTo>
                  <a:cubicBezTo>
                    <a:pt x="90651" y="78289"/>
                    <a:pt x="92119" y="79757"/>
                    <a:pt x="93913" y="79757"/>
                  </a:cubicBezTo>
                  <a:cubicBezTo>
                    <a:pt x="95707" y="79757"/>
                    <a:pt x="97175" y="78289"/>
                    <a:pt x="97175" y="76495"/>
                  </a:cubicBezTo>
                  <a:lnTo>
                    <a:pt x="97175" y="55553"/>
                  </a:lnTo>
                  <a:cubicBezTo>
                    <a:pt x="97175" y="55422"/>
                    <a:pt x="97175" y="55324"/>
                    <a:pt x="97175" y="55194"/>
                  </a:cubicBezTo>
                  <a:cubicBezTo>
                    <a:pt x="97011" y="53269"/>
                    <a:pt x="95739" y="51703"/>
                    <a:pt x="93880" y="51149"/>
                  </a:cubicBezTo>
                  <a:lnTo>
                    <a:pt x="62695" y="42342"/>
                  </a:lnTo>
                  <a:cubicBezTo>
                    <a:pt x="62565" y="42309"/>
                    <a:pt x="62434" y="42276"/>
                    <a:pt x="62337" y="42244"/>
                  </a:cubicBezTo>
                  <a:lnTo>
                    <a:pt x="62337" y="10244"/>
                  </a:lnTo>
                  <a:cubicBezTo>
                    <a:pt x="62337" y="8189"/>
                    <a:pt x="64000" y="6525"/>
                    <a:pt x="66023" y="6525"/>
                  </a:cubicBezTo>
                  <a:close/>
                  <a:moveTo>
                    <a:pt x="69285" y="84486"/>
                  </a:moveTo>
                  <a:lnTo>
                    <a:pt x="79136" y="95023"/>
                  </a:lnTo>
                  <a:lnTo>
                    <a:pt x="77179" y="110713"/>
                  </a:lnTo>
                  <a:cubicBezTo>
                    <a:pt x="77048" y="111952"/>
                    <a:pt x="76265" y="113029"/>
                    <a:pt x="75156" y="113583"/>
                  </a:cubicBezTo>
                  <a:lnTo>
                    <a:pt x="63837" y="119259"/>
                  </a:lnTo>
                  <a:cubicBezTo>
                    <a:pt x="62337" y="120009"/>
                    <a:pt x="60697" y="120385"/>
                    <a:pt x="59058" y="120385"/>
                  </a:cubicBezTo>
                  <a:cubicBezTo>
                    <a:pt x="57419" y="120385"/>
                    <a:pt x="55780" y="120009"/>
                    <a:pt x="54279" y="119259"/>
                  </a:cubicBezTo>
                  <a:lnTo>
                    <a:pt x="42928" y="113583"/>
                  </a:lnTo>
                  <a:cubicBezTo>
                    <a:pt x="41819" y="113029"/>
                    <a:pt x="41068" y="111952"/>
                    <a:pt x="40905" y="110713"/>
                  </a:cubicBezTo>
                  <a:lnTo>
                    <a:pt x="38752" y="93555"/>
                  </a:lnTo>
                  <a:cubicBezTo>
                    <a:pt x="45537" y="93131"/>
                    <a:pt x="60086" y="91434"/>
                    <a:pt x="69285" y="84486"/>
                  </a:cubicBezTo>
                  <a:close/>
                  <a:moveTo>
                    <a:pt x="66251" y="125326"/>
                  </a:moveTo>
                  <a:lnTo>
                    <a:pt x="66251" y="127251"/>
                  </a:lnTo>
                  <a:cubicBezTo>
                    <a:pt x="66251" y="129274"/>
                    <a:pt x="66838" y="131231"/>
                    <a:pt x="67915" y="132862"/>
                  </a:cubicBezTo>
                  <a:cubicBezTo>
                    <a:pt x="65435" y="134851"/>
                    <a:pt x="62304" y="135961"/>
                    <a:pt x="59042" y="135961"/>
                  </a:cubicBezTo>
                  <a:cubicBezTo>
                    <a:pt x="55813" y="135961"/>
                    <a:pt x="52681" y="134851"/>
                    <a:pt x="50169" y="132862"/>
                  </a:cubicBezTo>
                  <a:cubicBezTo>
                    <a:pt x="51246" y="131231"/>
                    <a:pt x="51866" y="129274"/>
                    <a:pt x="51866" y="127251"/>
                  </a:cubicBezTo>
                  <a:lnTo>
                    <a:pt x="51866" y="125326"/>
                  </a:lnTo>
                  <a:cubicBezTo>
                    <a:pt x="54116" y="126370"/>
                    <a:pt x="56595" y="126892"/>
                    <a:pt x="59042" y="126892"/>
                  </a:cubicBezTo>
                  <a:cubicBezTo>
                    <a:pt x="61521" y="126892"/>
                    <a:pt x="63968" y="126370"/>
                    <a:pt x="66251" y="125326"/>
                  </a:cubicBezTo>
                  <a:close/>
                  <a:moveTo>
                    <a:pt x="44918" y="136939"/>
                  </a:moveTo>
                  <a:cubicBezTo>
                    <a:pt x="47951" y="139744"/>
                    <a:pt x="51735" y="141604"/>
                    <a:pt x="55780" y="142256"/>
                  </a:cubicBezTo>
                  <a:lnTo>
                    <a:pt x="55780" y="153412"/>
                  </a:lnTo>
                  <a:lnTo>
                    <a:pt x="41623" y="153412"/>
                  </a:lnTo>
                  <a:cubicBezTo>
                    <a:pt x="37904" y="153412"/>
                    <a:pt x="34871" y="156446"/>
                    <a:pt x="34871" y="160165"/>
                  </a:cubicBezTo>
                  <a:lnTo>
                    <a:pt x="34871" y="181074"/>
                  </a:lnTo>
                  <a:cubicBezTo>
                    <a:pt x="34871" y="181139"/>
                    <a:pt x="34871" y="181237"/>
                    <a:pt x="34871" y="181302"/>
                  </a:cubicBezTo>
                  <a:lnTo>
                    <a:pt x="30924" y="181302"/>
                  </a:lnTo>
                  <a:lnTo>
                    <a:pt x="30924" y="144279"/>
                  </a:lnTo>
                  <a:cubicBezTo>
                    <a:pt x="30924" y="142680"/>
                    <a:pt x="31967" y="141245"/>
                    <a:pt x="33468" y="140756"/>
                  </a:cubicBezTo>
                  <a:lnTo>
                    <a:pt x="44852" y="136972"/>
                  </a:lnTo>
                  <a:cubicBezTo>
                    <a:pt x="44885" y="136939"/>
                    <a:pt x="44885" y="136939"/>
                    <a:pt x="44918" y="136939"/>
                  </a:cubicBezTo>
                  <a:close/>
                  <a:moveTo>
                    <a:pt x="76494" y="159936"/>
                  </a:moveTo>
                  <a:cubicBezTo>
                    <a:pt x="76624" y="159936"/>
                    <a:pt x="76722" y="160034"/>
                    <a:pt x="76722" y="160165"/>
                  </a:cubicBezTo>
                  <a:lnTo>
                    <a:pt x="76722" y="181074"/>
                  </a:lnTo>
                  <a:cubicBezTo>
                    <a:pt x="76722" y="181204"/>
                    <a:pt x="76624" y="181302"/>
                    <a:pt x="76494" y="181302"/>
                  </a:cubicBezTo>
                  <a:lnTo>
                    <a:pt x="41623" y="181302"/>
                  </a:lnTo>
                  <a:cubicBezTo>
                    <a:pt x="41492" y="181302"/>
                    <a:pt x="41395" y="181204"/>
                    <a:pt x="41395" y="181074"/>
                  </a:cubicBezTo>
                  <a:lnTo>
                    <a:pt x="41395" y="160165"/>
                  </a:lnTo>
                  <a:cubicBezTo>
                    <a:pt x="41395" y="160034"/>
                    <a:pt x="41492" y="159936"/>
                    <a:pt x="41623" y="159936"/>
                  </a:cubicBezTo>
                  <a:close/>
                  <a:moveTo>
                    <a:pt x="73166" y="136939"/>
                  </a:moveTo>
                  <a:cubicBezTo>
                    <a:pt x="73199" y="136939"/>
                    <a:pt x="73232" y="136939"/>
                    <a:pt x="73232" y="136972"/>
                  </a:cubicBezTo>
                  <a:lnTo>
                    <a:pt x="84616" y="140756"/>
                  </a:lnTo>
                  <a:cubicBezTo>
                    <a:pt x="86149" y="141245"/>
                    <a:pt x="87160" y="142680"/>
                    <a:pt x="87160" y="144279"/>
                  </a:cubicBezTo>
                  <a:lnTo>
                    <a:pt x="87160" y="181302"/>
                  </a:lnTo>
                  <a:lnTo>
                    <a:pt x="83246" y="181302"/>
                  </a:lnTo>
                  <a:cubicBezTo>
                    <a:pt x="83246" y="181237"/>
                    <a:pt x="83246" y="181172"/>
                    <a:pt x="83246" y="181074"/>
                  </a:cubicBezTo>
                  <a:lnTo>
                    <a:pt x="83246" y="160165"/>
                  </a:lnTo>
                  <a:cubicBezTo>
                    <a:pt x="83246" y="156446"/>
                    <a:pt x="80212" y="153412"/>
                    <a:pt x="76494" y="153412"/>
                  </a:cubicBezTo>
                  <a:lnTo>
                    <a:pt x="62337" y="153412"/>
                  </a:lnTo>
                  <a:lnTo>
                    <a:pt x="62304" y="142256"/>
                  </a:lnTo>
                  <a:cubicBezTo>
                    <a:pt x="66381" y="141604"/>
                    <a:pt x="70165" y="139744"/>
                    <a:pt x="73166" y="136939"/>
                  </a:cubicBezTo>
                  <a:close/>
                  <a:moveTo>
                    <a:pt x="66023" y="1"/>
                  </a:moveTo>
                  <a:cubicBezTo>
                    <a:pt x="60379" y="1"/>
                    <a:pt x="55780" y="4600"/>
                    <a:pt x="55780" y="10244"/>
                  </a:cubicBezTo>
                  <a:lnTo>
                    <a:pt x="55780" y="42244"/>
                  </a:lnTo>
                  <a:cubicBezTo>
                    <a:pt x="55649" y="42276"/>
                    <a:pt x="55519" y="42309"/>
                    <a:pt x="55421" y="42342"/>
                  </a:cubicBezTo>
                  <a:lnTo>
                    <a:pt x="24204" y="51149"/>
                  </a:lnTo>
                  <a:cubicBezTo>
                    <a:pt x="22247" y="51736"/>
                    <a:pt x="20909" y="53498"/>
                    <a:pt x="20909" y="55553"/>
                  </a:cubicBezTo>
                  <a:cubicBezTo>
                    <a:pt x="20909" y="57640"/>
                    <a:pt x="22247" y="59402"/>
                    <a:pt x="24204" y="59956"/>
                  </a:cubicBezTo>
                  <a:lnTo>
                    <a:pt x="34577" y="62892"/>
                  </a:lnTo>
                  <a:lnTo>
                    <a:pt x="32685" y="68503"/>
                  </a:lnTo>
                  <a:cubicBezTo>
                    <a:pt x="32228" y="69905"/>
                    <a:pt x="32261" y="71406"/>
                    <a:pt x="32685" y="72776"/>
                  </a:cubicBezTo>
                  <a:cubicBezTo>
                    <a:pt x="29554" y="77408"/>
                    <a:pt x="27890" y="82725"/>
                    <a:pt x="27890" y="88270"/>
                  </a:cubicBezTo>
                  <a:cubicBezTo>
                    <a:pt x="27890" y="94305"/>
                    <a:pt x="29847" y="100079"/>
                    <a:pt x="33598" y="104972"/>
                  </a:cubicBezTo>
                  <a:lnTo>
                    <a:pt x="34414" y="111528"/>
                  </a:lnTo>
                  <a:cubicBezTo>
                    <a:pt x="34838" y="114953"/>
                    <a:pt x="36926" y="117889"/>
                    <a:pt x="39992" y="119422"/>
                  </a:cubicBezTo>
                  <a:lnTo>
                    <a:pt x="45309" y="122097"/>
                  </a:lnTo>
                  <a:lnTo>
                    <a:pt x="45309" y="127251"/>
                  </a:lnTo>
                  <a:cubicBezTo>
                    <a:pt x="45309" y="128849"/>
                    <a:pt x="44298" y="130252"/>
                    <a:pt x="42797" y="130741"/>
                  </a:cubicBezTo>
                  <a:lnTo>
                    <a:pt x="31413" y="134558"/>
                  </a:lnTo>
                  <a:cubicBezTo>
                    <a:pt x="27205" y="135961"/>
                    <a:pt x="24400" y="139842"/>
                    <a:pt x="24400" y="144279"/>
                  </a:cubicBezTo>
                  <a:lnTo>
                    <a:pt x="24400" y="181302"/>
                  </a:lnTo>
                  <a:lnTo>
                    <a:pt x="3262" y="181302"/>
                  </a:lnTo>
                  <a:cubicBezTo>
                    <a:pt x="1468" y="181302"/>
                    <a:pt x="0" y="182770"/>
                    <a:pt x="0" y="184564"/>
                  </a:cubicBezTo>
                  <a:cubicBezTo>
                    <a:pt x="0" y="186358"/>
                    <a:pt x="1468" y="187826"/>
                    <a:pt x="3262" y="187826"/>
                  </a:cubicBezTo>
                  <a:lnTo>
                    <a:pt x="114855" y="187826"/>
                  </a:lnTo>
                  <a:cubicBezTo>
                    <a:pt x="116649" y="187826"/>
                    <a:pt x="118117" y="186358"/>
                    <a:pt x="118117" y="184564"/>
                  </a:cubicBezTo>
                  <a:cubicBezTo>
                    <a:pt x="118117" y="182770"/>
                    <a:pt x="116649" y="181302"/>
                    <a:pt x="114855" y="181302"/>
                  </a:cubicBezTo>
                  <a:lnTo>
                    <a:pt x="93684" y="181302"/>
                  </a:lnTo>
                  <a:lnTo>
                    <a:pt x="93684" y="144279"/>
                  </a:lnTo>
                  <a:cubicBezTo>
                    <a:pt x="93684" y="139842"/>
                    <a:pt x="90879" y="135961"/>
                    <a:pt x="86704" y="134558"/>
                  </a:cubicBezTo>
                  <a:lnTo>
                    <a:pt x="75319" y="130741"/>
                  </a:lnTo>
                  <a:cubicBezTo>
                    <a:pt x="73786" y="130252"/>
                    <a:pt x="72775" y="128849"/>
                    <a:pt x="72775" y="127251"/>
                  </a:cubicBezTo>
                  <a:lnTo>
                    <a:pt x="72775" y="125066"/>
                  </a:lnTo>
                  <a:lnTo>
                    <a:pt x="198524" y="125066"/>
                  </a:lnTo>
                  <a:cubicBezTo>
                    <a:pt x="204168" y="125066"/>
                    <a:pt x="208767" y="120466"/>
                    <a:pt x="208767" y="114823"/>
                  </a:cubicBezTo>
                  <a:lnTo>
                    <a:pt x="208767" y="10244"/>
                  </a:lnTo>
                  <a:cubicBezTo>
                    <a:pt x="208767" y="4600"/>
                    <a:pt x="204168" y="1"/>
                    <a:pt x="19852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endParaRPr dirty="0"/>
            </a:p>
          </p:txBody>
        </p:sp>
      </p:grpSp>
      <p:grpSp>
        <p:nvGrpSpPr>
          <p:cNvPr id="66" name="Google Shape;787;p38">
            <a:extLst>
              <a:ext uri="{FF2B5EF4-FFF2-40B4-BE49-F238E27FC236}">
                <a16:creationId xmlns:a16="http://schemas.microsoft.com/office/drawing/2014/main" id="{C9CF3B32-3317-4B21-AD9B-21CDB33D68C6}"/>
              </a:ext>
            </a:extLst>
          </p:cNvPr>
          <p:cNvGrpSpPr/>
          <p:nvPr/>
        </p:nvGrpSpPr>
        <p:grpSpPr>
          <a:xfrm>
            <a:off x="0" y="5631366"/>
            <a:ext cx="2163337" cy="1226634"/>
            <a:chOff x="237975" y="877025"/>
            <a:chExt cx="7143175" cy="3960200"/>
          </a:xfrm>
        </p:grpSpPr>
        <p:sp>
          <p:nvSpPr>
            <p:cNvPr id="67" name="Google Shape;788;p38">
              <a:extLst>
                <a:ext uri="{FF2B5EF4-FFF2-40B4-BE49-F238E27FC236}">
                  <a16:creationId xmlns:a16="http://schemas.microsoft.com/office/drawing/2014/main" id="{017EF254-52F3-4BE5-B125-B599D9DC8737}"/>
                </a:ext>
              </a:extLst>
            </p:cNvPr>
            <p:cNvSpPr/>
            <p:nvPr/>
          </p:nvSpPr>
          <p:spPr>
            <a:xfrm>
              <a:off x="1940025" y="1676025"/>
              <a:ext cx="5441125" cy="3161200"/>
            </a:xfrm>
            <a:custGeom>
              <a:avLst/>
              <a:gdLst/>
              <a:ahLst/>
              <a:cxnLst/>
              <a:rect l="l" t="t" r="r" b="b"/>
              <a:pathLst>
                <a:path w="217645" h="126448" extrusionOk="0">
                  <a:moveTo>
                    <a:pt x="217645" y="0"/>
                  </a:moveTo>
                  <a:lnTo>
                    <a:pt x="203566" y="8378"/>
                  </a:lnTo>
                  <a:lnTo>
                    <a:pt x="208262" y="10053"/>
                  </a:lnTo>
                  <a:lnTo>
                    <a:pt x="180774" y="53631"/>
                  </a:lnTo>
                  <a:lnTo>
                    <a:pt x="160998" y="49275"/>
                  </a:lnTo>
                  <a:lnTo>
                    <a:pt x="146249" y="68716"/>
                  </a:lnTo>
                  <a:lnTo>
                    <a:pt x="119101" y="61003"/>
                  </a:lnTo>
                  <a:lnTo>
                    <a:pt x="105506" y="91380"/>
                  </a:lnTo>
                  <a:lnTo>
                    <a:pt x="88263" y="84130"/>
                  </a:lnTo>
                  <a:lnTo>
                    <a:pt x="66812" y="107261"/>
                  </a:lnTo>
                  <a:lnTo>
                    <a:pt x="35308" y="104575"/>
                  </a:lnTo>
                  <a:lnTo>
                    <a:pt x="0" y="126447"/>
                  </a:lnTo>
                  <a:lnTo>
                    <a:pt x="34420" y="126447"/>
                  </a:lnTo>
                  <a:lnTo>
                    <a:pt x="40334" y="120330"/>
                  </a:lnTo>
                  <a:lnTo>
                    <a:pt x="70497" y="124351"/>
                  </a:lnTo>
                  <a:lnTo>
                    <a:pt x="93295" y="101895"/>
                  </a:lnTo>
                  <a:lnTo>
                    <a:pt x="112399" y="110612"/>
                  </a:lnTo>
                  <a:lnTo>
                    <a:pt x="125803" y="78433"/>
                  </a:lnTo>
                  <a:lnTo>
                    <a:pt x="147930" y="86141"/>
                  </a:lnTo>
                  <a:lnTo>
                    <a:pt x="165019" y="60668"/>
                  </a:lnTo>
                  <a:lnTo>
                    <a:pt x="182115" y="66699"/>
                  </a:lnTo>
                  <a:lnTo>
                    <a:pt x="212953" y="12740"/>
                  </a:lnTo>
                  <a:lnTo>
                    <a:pt x="217310" y="15755"/>
                  </a:lnTo>
                  <a:lnTo>
                    <a:pt x="217645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9;p38">
              <a:extLst>
                <a:ext uri="{FF2B5EF4-FFF2-40B4-BE49-F238E27FC236}">
                  <a16:creationId xmlns:a16="http://schemas.microsoft.com/office/drawing/2014/main" id="{92B78948-3D1A-4654-9BF0-C207321D0D4E}"/>
                </a:ext>
              </a:extLst>
            </p:cNvPr>
            <p:cNvSpPr/>
            <p:nvPr/>
          </p:nvSpPr>
          <p:spPr>
            <a:xfrm>
              <a:off x="6502175" y="882825"/>
              <a:ext cx="155875" cy="121800"/>
            </a:xfrm>
            <a:custGeom>
              <a:avLst/>
              <a:gdLst/>
              <a:ahLst/>
              <a:cxnLst/>
              <a:rect l="l" t="t" r="r" b="b"/>
              <a:pathLst>
                <a:path w="6235" h="4872" extrusionOk="0">
                  <a:moveTo>
                    <a:pt x="5945" y="0"/>
                  </a:moveTo>
                  <a:cubicBezTo>
                    <a:pt x="5527" y="0"/>
                    <a:pt x="3797" y="976"/>
                    <a:pt x="3638" y="1055"/>
                  </a:cubicBezTo>
                  <a:cubicBezTo>
                    <a:pt x="3464" y="1145"/>
                    <a:pt x="0" y="3050"/>
                    <a:pt x="0" y="3050"/>
                  </a:cubicBezTo>
                  <a:lnTo>
                    <a:pt x="650" y="4347"/>
                  </a:lnTo>
                  <a:lnTo>
                    <a:pt x="1085" y="4172"/>
                  </a:lnTo>
                  <a:cubicBezTo>
                    <a:pt x="1085" y="4172"/>
                    <a:pt x="1735" y="4778"/>
                    <a:pt x="2165" y="4864"/>
                  </a:cubicBezTo>
                  <a:cubicBezTo>
                    <a:pt x="2191" y="4869"/>
                    <a:pt x="2218" y="4871"/>
                    <a:pt x="2246" y="4871"/>
                  </a:cubicBezTo>
                  <a:cubicBezTo>
                    <a:pt x="2669" y="4871"/>
                    <a:pt x="3221" y="4292"/>
                    <a:pt x="3506" y="4172"/>
                  </a:cubicBezTo>
                  <a:cubicBezTo>
                    <a:pt x="3607" y="4129"/>
                    <a:pt x="3761" y="4115"/>
                    <a:pt x="3938" y="4115"/>
                  </a:cubicBezTo>
                  <a:cubicBezTo>
                    <a:pt x="4291" y="4115"/>
                    <a:pt x="4735" y="4172"/>
                    <a:pt x="5022" y="4172"/>
                  </a:cubicBezTo>
                  <a:cubicBezTo>
                    <a:pt x="5452" y="4172"/>
                    <a:pt x="5538" y="3826"/>
                    <a:pt x="5452" y="3651"/>
                  </a:cubicBezTo>
                  <a:cubicBezTo>
                    <a:pt x="5382" y="3508"/>
                    <a:pt x="5217" y="3331"/>
                    <a:pt x="4962" y="3331"/>
                  </a:cubicBezTo>
                  <a:cubicBezTo>
                    <a:pt x="4913" y="3331"/>
                    <a:pt x="4860" y="3338"/>
                    <a:pt x="4804" y="3352"/>
                  </a:cubicBezTo>
                  <a:cubicBezTo>
                    <a:pt x="4747" y="3366"/>
                    <a:pt x="4675" y="3373"/>
                    <a:pt x="4595" y="3373"/>
                  </a:cubicBezTo>
                  <a:cubicBezTo>
                    <a:pt x="4185" y="3373"/>
                    <a:pt x="3549" y="3191"/>
                    <a:pt x="3549" y="2832"/>
                  </a:cubicBezTo>
                  <a:cubicBezTo>
                    <a:pt x="3549" y="2400"/>
                    <a:pt x="3894" y="1794"/>
                    <a:pt x="4372" y="1406"/>
                  </a:cubicBezTo>
                  <a:cubicBezTo>
                    <a:pt x="4846" y="1013"/>
                    <a:pt x="6235" y="193"/>
                    <a:pt x="6017" y="18"/>
                  </a:cubicBezTo>
                  <a:cubicBezTo>
                    <a:pt x="6001" y="6"/>
                    <a:pt x="5977" y="0"/>
                    <a:pt x="5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0;p38">
              <a:extLst>
                <a:ext uri="{FF2B5EF4-FFF2-40B4-BE49-F238E27FC236}">
                  <a16:creationId xmlns:a16="http://schemas.microsoft.com/office/drawing/2014/main" id="{07D6D1CA-E006-425A-95E7-CCACA4EC6F8D}"/>
                </a:ext>
              </a:extLst>
            </p:cNvPr>
            <p:cNvSpPr/>
            <p:nvPr/>
          </p:nvSpPr>
          <p:spPr>
            <a:xfrm>
              <a:off x="6497000" y="878175"/>
              <a:ext cx="160775" cy="131050"/>
            </a:xfrm>
            <a:custGeom>
              <a:avLst/>
              <a:gdLst/>
              <a:ahLst/>
              <a:cxnLst/>
              <a:rect l="l" t="t" r="r" b="b"/>
              <a:pathLst>
                <a:path w="6431" h="5242" extrusionOk="0">
                  <a:moveTo>
                    <a:pt x="6162" y="1"/>
                  </a:moveTo>
                  <a:cubicBezTo>
                    <a:pt x="5917" y="1"/>
                    <a:pt x="5381" y="202"/>
                    <a:pt x="3921" y="990"/>
                  </a:cubicBezTo>
                  <a:cubicBezTo>
                    <a:pt x="3840" y="1034"/>
                    <a:pt x="3782" y="1066"/>
                    <a:pt x="3761" y="1076"/>
                  </a:cubicBezTo>
                  <a:cubicBezTo>
                    <a:pt x="3585" y="1167"/>
                    <a:pt x="261" y="2991"/>
                    <a:pt x="123" y="3071"/>
                  </a:cubicBezTo>
                  <a:cubicBezTo>
                    <a:pt x="32" y="3118"/>
                    <a:pt x="0" y="3231"/>
                    <a:pt x="48" y="3320"/>
                  </a:cubicBezTo>
                  <a:cubicBezTo>
                    <a:pt x="81" y="3383"/>
                    <a:pt x="144" y="3417"/>
                    <a:pt x="210" y="3417"/>
                  </a:cubicBezTo>
                  <a:cubicBezTo>
                    <a:pt x="240" y="3417"/>
                    <a:pt x="270" y="3410"/>
                    <a:pt x="298" y="3395"/>
                  </a:cubicBezTo>
                  <a:cubicBezTo>
                    <a:pt x="1495" y="2735"/>
                    <a:pt x="3793" y="1476"/>
                    <a:pt x="3926" y="1412"/>
                  </a:cubicBezTo>
                  <a:cubicBezTo>
                    <a:pt x="3953" y="1395"/>
                    <a:pt x="4011" y="1363"/>
                    <a:pt x="4096" y="1321"/>
                  </a:cubicBezTo>
                  <a:cubicBezTo>
                    <a:pt x="5011" y="821"/>
                    <a:pt x="5527" y="582"/>
                    <a:pt x="5814" y="465"/>
                  </a:cubicBezTo>
                  <a:lnTo>
                    <a:pt x="5814" y="465"/>
                  </a:lnTo>
                  <a:cubicBezTo>
                    <a:pt x="5601" y="639"/>
                    <a:pt x="5293" y="847"/>
                    <a:pt x="5080" y="1002"/>
                  </a:cubicBezTo>
                  <a:cubicBezTo>
                    <a:pt x="4835" y="1167"/>
                    <a:pt x="4606" y="1326"/>
                    <a:pt x="4463" y="1449"/>
                  </a:cubicBezTo>
                  <a:cubicBezTo>
                    <a:pt x="3948" y="1869"/>
                    <a:pt x="3575" y="2529"/>
                    <a:pt x="3575" y="3018"/>
                  </a:cubicBezTo>
                  <a:cubicBezTo>
                    <a:pt x="3575" y="3129"/>
                    <a:pt x="3612" y="3300"/>
                    <a:pt x="3808" y="3454"/>
                  </a:cubicBezTo>
                  <a:cubicBezTo>
                    <a:pt x="4050" y="3642"/>
                    <a:pt x="4471" y="3742"/>
                    <a:pt x="4798" y="3742"/>
                  </a:cubicBezTo>
                  <a:cubicBezTo>
                    <a:pt x="4895" y="3742"/>
                    <a:pt x="4985" y="3733"/>
                    <a:pt x="5058" y="3715"/>
                  </a:cubicBezTo>
                  <a:cubicBezTo>
                    <a:pt x="5096" y="3705"/>
                    <a:pt x="5131" y="3701"/>
                    <a:pt x="5164" y="3701"/>
                  </a:cubicBezTo>
                  <a:cubicBezTo>
                    <a:pt x="5368" y="3701"/>
                    <a:pt x="5467" y="3866"/>
                    <a:pt x="5495" y="3921"/>
                  </a:cubicBezTo>
                  <a:cubicBezTo>
                    <a:pt x="5511" y="3948"/>
                    <a:pt x="5516" y="4012"/>
                    <a:pt x="5479" y="4071"/>
                  </a:cubicBezTo>
                  <a:cubicBezTo>
                    <a:pt x="5426" y="4156"/>
                    <a:pt x="5313" y="4172"/>
                    <a:pt x="5229" y="4172"/>
                  </a:cubicBezTo>
                  <a:cubicBezTo>
                    <a:pt x="5096" y="4172"/>
                    <a:pt x="4925" y="4161"/>
                    <a:pt x="4750" y="4145"/>
                  </a:cubicBezTo>
                  <a:cubicBezTo>
                    <a:pt x="4549" y="4129"/>
                    <a:pt x="4343" y="4114"/>
                    <a:pt x="4156" y="4114"/>
                  </a:cubicBezTo>
                  <a:cubicBezTo>
                    <a:pt x="3951" y="4114"/>
                    <a:pt x="3769" y="4132"/>
                    <a:pt x="3639" y="4188"/>
                  </a:cubicBezTo>
                  <a:cubicBezTo>
                    <a:pt x="3521" y="4240"/>
                    <a:pt x="3383" y="4341"/>
                    <a:pt x="3229" y="4459"/>
                  </a:cubicBezTo>
                  <a:cubicBezTo>
                    <a:pt x="2987" y="4636"/>
                    <a:pt x="2672" y="4873"/>
                    <a:pt x="2458" y="4873"/>
                  </a:cubicBezTo>
                  <a:cubicBezTo>
                    <a:pt x="2441" y="4873"/>
                    <a:pt x="2425" y="4872"/>
                    <a:pt x="2409" y="4869"/>
                  </a:cubicBezTo>
                  <a:cubicBezTo>
                    <a:pt x="2097" y="4805"/>
                    <a:pt x="1586" y="4380"/>
                    <a:pt x="1420" y="4225"/>
                  </a:cubicBezTo>
                  <a:cubicBezTo>
                    <a:pt x="1386" y="4190"/>
                    <a:pt x="1342" y="4174"/>
                    <a:pt x="1297" y="4174"/>
                  </a:cubicBezTo>
                  <a:cubicBezTo>
                    <a:pt x="1273" y="4174"/>
                    <a:pt x="1248" y="4179"/>
                    <a:pt x="1223" y="4188"/>
                  </a:cubicBezTo>
                  <a:lnTo>
                    <a:pt x="788" y="4358"/>
                  </a:lnTo>
                  <a:cubicBezTo>
                    <a:pt x="697" y="4395"/>
                    <a:pt x="649" y="4507"/>
                    <a:pt x="686" y="4597"/>
                  </a:cubicBezTo>
                  <a:cubicBezTo>
                    <a:pt x="716" y="4671"/>
                    <a:pt x="788" y="4716"/>
                    <a:pt x="862" y="4716"/>
                  </a:cubicBezTo>
                  <a:cubicBezTo>
                    <a:pt x="884" y="4716"/>
                    <a:pt x="905" y="4712"/>
                    <a:pt x="926" y="4704"/>
                  </a:cubicBezTo>
                  <a:lnTo>
                    <a:pt x="1255" y="4571"/>
                  </a:lnTo>
                  <a:cubicBezTo>
                    <a:pt x="1458" y="4751"/>
                    <a:pt x="1952" y="5156"/>
                    <a:pt x="2335" y="5230"/>
                  </a:cubicBezTo>
                  <a:cubicBezTo>
                    <a:pt x="2377" y="5241"/>
                    <a:pt x="2416" y="5241"/>
                    <a:pt x="2453" y="5241"/>
                  </a:cubicBezTo>
                  <a:cubicBezTo>
                    <a:pt x="2792" y="5241"/>
                    <a:pt x="3155" y="4975"/>
                    <a:pt x="3447" y="4756"/>
                  </a:cubicBezTo>
                  <a:cubicBezTo>
                    <a:pt x="3580" y="4655"/>
                    <a:pt x="3708" y="4560"/>
                    <a:pt x="3788" y="4528"/>
                  </a:cubicBezTo>
                  <a:cubicBezTo>
                    <a:pt x="3862" y="4497"/>
                    <a:pt x="3987" y="4486"/>
                    <a:pt x="4134" y="4486"/>
                  </a:cubicBezTo>
                  <a:cubicBezTo>
                    <a:pt x="4316" y="4486"/>
                    <a:pt x="4532" y="4503"/>
                    <a:pt x="4724" y="4518"/>
                  </a:cubicBezTo>
                  <a:cubicBezTo>
                    <a:pt x="4910" y="4528"/>
                    <a:pt x="5085" y="4544"/>
                    <a:pt x="5229" y="4544"/>
                  </a:cubicBezTo>
                  <a:cubicBezTo>
                    <a:pt x="5569" y="4544"/>
                    <a:pt x="5728" y="4368"/>
                    <a:pt x="5792" y="4262"/>
                  </a:cubicBezTo>
                  <a:cubicBezTo>
                    <a:pt x="5888" y="4108"/>
                    <a:pt x="5904" y="3911"/>
                    <a:pt x="5824" y="3757"/>
                  </a:cubicBezTo>
                  <a:cubicBezTo>
                    <a:pt x="5723" y="3548"/>
                    <a:pt x="5494" y="3332"/>
                    <a:pt x="5171" y="3332"/>
                  </a:cubicBezTo>
                  <a:cubicBezTo>
                    <a:pt x="5107" y="3332"/>
                    <a:pt x="5040" y="3340"/>
                    <a:pt x="4969" y="3358"/>
                  </a:cubicBezTo>
                  <a:cubicBezTo>
                    <a:pt x="4925" y="3368"/>
                    <a:pt x="4868" y="3373"/>
                    <a:pt x="4804" y="3373"/>
                  </a:cubicBezTo>
                  <a:cubicBezTo>
                    <a:pt x="4564" y="3373"/>
                    <a:pt x="4218" y="3304"/>
                    <a:pt x="4037" y="3161"/>
                  </a:cubicBezTo>
                  <a:cubicBezTo>
                    <a:pt x="3941" y="3087"/>
                    <a:pt x="3941" y="3033"/>
                    <a:pt x="3941" y="3018"/>
                  </a:cubicBezTo>
                  <a:cubicBezTo>
                    <a:pt x="3941" y="2635"/>
                    <a:pt x="4267" y="2087"/>
                    <a:pt x="4697" y="1731"/>
                  </a:cubicBezTo>
                  <a:cubicBezTo>
                    <a:pt x="4835" y="1618"/>
                    <a:pt x="5058" y="1464"/>
                    <a:pt x="5293" y="1304"/>
                  </a:cubicBezTo>
                  <a:cubicBezTo>
                    <a:pt x="6096" y="747"/>
                    <a:pt x="6425" y="496"/>
                    <a:pt x="6430" y="263"/>
                  </a:cubicBezTo>
                  <a:cubicBezTo>
                    <a:pt x="6430" y="182"/>
                    <a:pt x="6399" y="108"/>
                    <a:pt x="6341" y="60"/>
                  </a:cubicBezTo>
                  <a:cubicBezTo>
                    <a:pt x="6299" y="26"/>
                    <a:pt x="6249" y="1"/>
                    <a:pt x="6162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1;p38">
              <a:extLst>
                <a:ext uri="{FF2B5EF4-FFF2-40B4-BE49-F238E27FC236}">
                  <a16:creationId xmlns:a16="http://schemas.microsoft.com/office/drawing/2014/main" id="{B087D029-BB04-4AA3-8773-7D20B7F7F362}"/>
                </a:ext>
              </a:extLst>
            </p:cNvPr>
            <p:cNvSpPr/>
            <p:nvPr/>
          </p:nvSpPr>
          <p:spPr>
            <a:xfrm>
              <a:off x="6463625" y="959050"/>
              <a:ext cx="62375" cy="81125"/>
            </a:xfrm>
            <a:custGeom>
              <a:avLst/>
              <a:gdLst/>
              <a:ahLst/>
              <a:cxnLst/>
              <a:rect l="l" t="t" r="r" b="b"/>
              <a:pathLst>
                <a:path w="2495" h="3245" extrusionOk="0">
                  <a:moveTo>
                    <a:pt x="1542" y="1"/>
                  </a:moveTo>
                  <a:lnTo>
                    <a:pt x="0" y="826"/>
                  </a:lnTo>
                  <a:lnTo>
                    <a:pt x="1112" y="3245"/>
                  </a:lnTo>
                  <a:lnTo>
                    <a:pt x="2495" y="2159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2;p38">
              <a:extLst>
                <a:ext uri="{FF2B5EF4-FFF2-40B4-BE49-F238E27FC236}">
                  <a16:creationId xmlns:a16="http://schemas.microsoft.com/office/drawing/2014/main" id="{1ABE81A7-F03E-4A7F-8ECF-2FE2F343B4CE}"/>
                </a:ext>
              </a:extLst>
            </p:cNvPr>
            <p:cNvSpPr/>
            <p:nvPr/>
          </p:nvSpPr>
          <p:spPr>
            <a:xfrm>
              <a:off x="6456700" y="952875"/>
              <a:ext cx="76100" cy="93425"/>
            </a:xfrm>
            <a:custGeom>
              <a:avLst/>
              <a:gdLst/>
              <a:ahLst/>
              <a:cxnLst/>
              <a:rect l="l" t="t" r="r" b="b"/>
              <a:pathLst>
                <a:path w="3044" h="3737" extrusionOk="0">
                  <a:moveTo>
                    <a:pt x="1703" y="587"/>
                  </a:moveTo>
                  <a:lnTo>
                    <a:pt x="2469" y="2332"/>
                  </a:lnTo>
                  <a:lnTo>
                    <a:pt x="1485" y="3103"/>
                  </a:lnTo>
                  <a:lnTo>
                    <a:pt x="601" y="1178"/>
                  </a:lnTo>
                  <a:lnTo>
                    <a:pt x="1703" y="587"/>
                  </a:lnTo>
                  <a:close/>
                  <a:moveTo>
                    <a:pt x="1823" y="1"/>
                  </a:moveTo>
                  <a:cubicBezTo>
                    <a:pt x="1782" y="1"/>
                    <a:pt x="1742" y="10"/>
                    <a:pt x="1703" y="30"/>
                  </a:cubicBezTo>
                  <a:lnTo>
                    <a:pt x="160" y="854"/>
                  </a:lnTo>
                  <a:cubicBezTo>
                    <a:pt x="49" y="918"/>
                    <a:pt x="0" y="1056"/>
                    <a:pt x="54" y="1173"/>
                  </a:cubicBezTo>
                  <a:lnTo>
                    <a:pt x="1166" y="3594"/>
                  </a:lnTo>
                  <a:cubicBezTo>
                    <a:pt x="1198" y="3663"/>
                    <a:pt x="1256" y="3710"/>
                    <a:pt x="1330" y="3732"/>
                  </a:cubicBezTo>
                  <a:cubicBezTo>
                    <a:pt x="1352" y="3737"/>
                    <a:pt x="1367" y="3737"/>
                    <a:pt x="1389" y="3737"/>
                  </a:cubicBezTo>
                  <a:cubicBezTo>
                    <a:pt x="1443" y="3737"/>
                    <a:pt x="1495" y="3721"/>
                    <a:pt x="1544" y="3683"/>
                  </a:cubicBezTo>
                  <a:lnTo>
                    <a:pt x="2926" y="2604"/>
                  </a:lnTo>
                  <a:cubicBezTo>
                    <a:pt x="3017" y="2534"/>
                    <a:pt x="3043" y="2413"/>
                    <a:pt x="3000" y="2311"/>
                  </a:cubicBezTo>
                  <a:lnTo>
                    <a:pt x="2049" y="147"/>
                  </a:lnTo>
                  <a:cubicBezTo>
                    <a:pt x="2022" y="83"/>
                    <a:pt x="1969" y="35"/>
                    <a:pt x="1905" y="13"/>
                  </a:cubicBezTo>
                  <a:cubicBezTo>
                    <a:pt x="1878" y="5"/>
                    <a:pt x="1850" y="1"/>
                    <a:pt x="182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3;p38">
              <a:extLst>
                <a:ext uri="{FF2B5EF4-FFF2-40B4-BE49-F238E27FC236}">
                  <a16:creationId xmlns:a16="http://schemas.microsoft.com/office/drawing/2014/main" id="{2E4A641C-C160-48AC-8A13-E2870B7FE716}"/>
                </a:ext>
              </a:extLst>
            </p:cNvPr>
            <p:cNvSpPr/>
            <p:nvPr/>
          </p:nvSpPr>
          <p:spPr>
            <a:xfrm>
              <a:off x="5737325" y="979675"/>
              <a:ext cx="780700" cy="456775"/>
            </a:xfrm>
            <a:custGeom>
              <a:avLst/>
              <a:gdLst/>
              <a:ahLst/>
              <a:cxnLst/>
              <a:rect l="l" t="t" r="r" b="b"/>
              <a:pathLst>
                <a:path w="31228" h="18271" extrusionOk="0">
                  <a:moveTo>
                    <a:pt x="29052" y="1"/>
                  </a:moveTo>
                  <a:lnTo>
                    <a:pt x="16505" y="6090"/>
                  </a:lnTo>
                  <a:cubicBezTo>
                    <a:pt x="16505" y="6090"/>
                    <a:pt x="5370" y="7902"/>
                    <a:pt x="3587" y="7902"/>
                  </a:cubicBezTo>
                  <a:cubicBezTo>
                    <a:pt x="3516" y="7902"/>
                    <a:pt x="3461" y="7899"/>
                    <a:pt x="3421" y="7893"/>
                  </a:cubicBezTo>
                  <a:cubicBezTo>
                    <a:pt x="3241" y="7868"/>
                    <a:pt x="3023" y="7857"/>
                    <a:pt x="2784" y="7857"/>
                  </a:cubicBezTo>
                  <a:cubicBezTo>
                    <a:pt x="1628" y="7857"/>
                    <a:pt x="1" y="8106"/>
                    <a:pt x="1" y="8106"/>
                  </a:cubicBezTo>
                  <a:lnTo>
                    <a:pt x="4022" y="18270"/>
                  </a:lnTo>
                  <a:lnTo>
                    <a:pt x="17708" y="13611"/>
                  </a:lnTo>
                  <a:lnTo>
                    <a:pt x="31227" y="4729"/>
                  </a:lnTo>
                  <a:lnTo>
                    <a:pt x="290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4;p38">
              <a:extLst>
                <a:ext uri="{FF2B5EF4-FFF2-40B4-BE49-F238E27FC236}">
                  <a16:creationId xmlns:a16="http://schemas.microsoft.com/office/drawing/2014/main" id="{58057AF3-CCA1-4435-80BB-EE22FC3B19C7}"/>
                </a:ext>
              </a:extLst>
            </p:cNvPr>
            <p:cNvSpPr/>
            <p:nvPr/>
          </p:nvSpPr>
          <p:spPr>
            <a:xfrm>
              <a:off x="5730825" y="973500"/>
              <a:ext cx="794000" cy="469200"/>
            </a:xfrm>
            <a:custGeom>
              <a:avLst/>
              <a:gdLst/>
              <a:ahLst/>
              <a:cxnLst/>
              <a:rect l="l" t="t" r="r" b="b"/>
              <a:pathLst>
                <a:path w="31760" h="18768" extrusionOk="0">
                  <a:moveTo>
                    <a:pt x="29195" y="577"/>
                  </a:moveTo>
                  <a:lnTo>
                    <a:pt x="31173" y="4885"/>
                  </a:lnTo>
                  <a:lnTo>
                    <a:pt x="17855" y="13635"/>
                  </a:lnTo>
                  <a:lnTo>
                    <a:pt x="4425" y="18208"/>
                  </a:lnTo>
                  <a:lnTo>
                    <a:pt x="607" y="8555"/>
                  </a:lnTo>
                  <a:cubicBezTo>
                    <a:pt x="1127" y="8484"/>
                    <a:pt x="2214" y="8351"/>
                    <a:pt x="3039" y="8351"/>
                  </a:cubicBezTo>
                  <a:cubicBezTo>
                    <a:pt x="3266" y="8351"/>
                    <a:pt x="3474" y="8361"/>
                    <a:pt x="3644" y="8385"/>
                  </a:cubicBezTo>
                  <a:cubicBezTo>
                    <a:pt x="3686" y="8391"/>
                    <a:pt x="3745" y="8394"/>
                    <a:pt x="3818" y="8394"/>
                  </a:cubicBezTo>
                  <a:cubicBezTo>
                    <a:pt x="5557" y="8394"/>
                    <a:pt x="15618" y="6775"/>
                    <a:pt x="16802" y="6582"/>
                  </a:cubicBezTo>
                  <a:cubicBezTo>
                    <a:pt x="16829" y="6577"/>
                    <a:pt x="16851" y="6571"/>
                    <a:pt x="16871" y="6560"/>
                  </a:cubicBezTo>
                  <a:lnTo>
                    <a:pt x="29195" y="577"/>
                  </a:lnTo>
                  <a:close/>
                  <a:moveTo>
                    <a:pt x="29317" y="0"/>
                  </a:moveTo>
                  <a:cubicBezTo>
                    <a:pt x="29279" y="0"/>
                    <a:pt x="29241" y="8"/>
                    <a:pt x="29206" y="24"/>
                  </a:cubicBezTo>
                  <a:lnTo>
                    <a:pt x="16691" y="6098"/>
                  </a:lnTo>
                  <a:cubicBezTo>
                    <a:pt x="12082" y="6844"/>
                    <a:pt x="5127" y="7902"/>
                    <a:pt x="3854" y="7902"/>
                  </a:cubicBezTo>
                  <a:cubicBezTo>
                    <a:pt x="3794" y="7902"/>
                    <a:pt x="3746" y="7900"/>
                    <a:pt x="3713" y="7895"/>
                  </a:cubicBezTo>
                  <a:cubicBezTo>
                    <a:pt x="3522" y="7868"/>
                    <a:pt x="3293" y="7857"/>
                    <a:pt x="3044" y="7857"/>
                  </a:cubicBezTo>
                  <a:cubicBezTo>
                    <a:pt x="1887" y="7857"/>
                    <a:pt x="303" y="8101"/>
                    <a:pt x="224" y="8114"/>
                  </a:cubicBezTo>
                  <a:cubicBezTo>
                    <a:pt x="149" y="8124"/>
                    <a:pt x="80" y="8167"/>
                    <a:pt x="43" y="8231"/>
                  </a:cubicBezTo>
                  <a:cubicBezTo>
                    <a:pt x="6" y="8300"/>
                    <a:pt x="0" y="8374"/>
                    <a:pt x="32" y="8449"/>
                  </a:cubicBezTo>
                  <a:lnTo>
                    <a:pt x="4053" y="18608"/>
                  </a:lnTo>
                  <a:cubicBezTo>
                    <a:pt x="4090" y="18704"/>
                    <a:pt x="4181" y="18767"/>
                    <a:pt x="4282" y="18767"/>
                  </a:cubicBezTo>
                  <a:cubicBezTo>
                    <a:pt x="4309" y="18767"/>
                    <a:pt x="4334" y="18762"/>
                    <a:pt x="4361" y="18751"/>
                  </a:cubicBezTo>
                  <a:lnTo>
                    <a:pt x="18047" y="14092"/>
                  </a:lnTo>
                  <a:cubicBezTo>
                    <a:pt x="18069" y="14081"/>
                    <a:pt x="18084" y="14076"/>
                    <a:pt x="18100" y="14066"/>
                  </a:cubicBezTo>
                  <a:lnTo>
                    <a:pt x="31620" y="5183"/>
                  </a:lnTo>
                  <a:cubicBezTo>
                    <a:pt x="31722" y="5114"/>
                    <a:pt x="31759" y="4986"/>
                    <a:pt x="31711" y="4875"/>
                  </a:cubicBezTo>
                  <a:lnTo>
                    <a:pt x="29536" y="145"/>
                  </a:lnTo>
                  <a:cubicBezTo>
                    <a:pt x="29509" y="82"/>
                    <a:pt x="29456" y="34"/>
                    <a:pt x="29398" y="13"/>
                  </a:cubicBezTo>
                  <a:cubicBezTo>
                    <a:pt x="29371" y="4"/>
                    <a:pt x="29344" y="0"/>
                    <a:pt x="2931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5;p38">
              <a:extLst>
                <a:ext uri="{FF2B5EF4-FFF2-40B4-BE49-F238E27FC236}">
                  <a16:creationId xmlns:a16="http://schemas.microsoft.com/office/drawing/2014/main" id="{68E42FB4-7CFE-4CB6-97EF-FC61933E230C}"/>
                </a:ext>
              </a:extLst>
            </p:cNvPr>
            <p:cNvSpPr/>
            <p:nvPr/>
          </p:nvSpPr>
          <p:spPr>
            <a:xfrm>
              <a:off x="5308600" y="1913400"/>
              <a:ext cx="1146800" cy="1355400"/>
            </a:xfrm>
            <a:custGeom>
              <a:avLst/>
              <a:gdLst/>
              <a:ahLst/>
              <a:cxnLst/>
              <a:rect l="l" t="t" r="r" b="b"/>
              <a:pathLst>
                <a:path w="45872" h="54216" extrusionOk="0">
                  <a:moveTo>
                    <a:pt x="25931" y="0"/>
                  </a:moveTo>
                  <a:lnTo>
                    <a:pt x="5639" y="7345"/>
                  </a:lnTo>
                  <a:lnTo>
                    <a:pt x="6597" y="29957"/>
                  </a:lnTo>
                  <a:lnTo>
                    <a:pt x="1" y="52625"/>
                  </a:lnTo>
                  <a:lnTo>
                    <a:pt x="4363" y="54216"/>
                  </a:lnTo>
                  <a:cubicBezTo>
                    <a:pt x="4363" y="54216"/>
                    <a:pt x="15517" y="34504"/>
                    <a:pt x="16570" y="32930"/>
                  </a:cubicBezTo>
                  <a:cubicBezTo>
                    <a:pt x="17617" y="31355"/>
                    <a:pt x="19283" y="14867"/>
                    <a:pt x="20857" y="14867"/>
                  </a:cubicBezTo>
                  <a:cubicBezTo>
                    <a:pt x="22431" y="14867"/>
                    <a:pt x="29756" y="15473"/>
                    <a:pt x="29756" y="15473"/>
                  </a:cubicBezTo>
                  <a:lnTo>
                    <a:pt x="26883" y="33993"/>
                  </a:lnTo>
                  <a:lnTo>
                    <a:pt x="30053" y="35977"/>
                  </a:lnTo>
                  <a:cubicBezTo>
                    <a:pt x="30053" y="35977"/>
                    <a:pt x="45872" y="9622"/>
                    <a:pt x="42899" y="7171"/>
                  </a:cubicBezTo>
                  <a:cubicBezTo>
                    <a:pt x="39925" y="4723"/>
                    <a:pt x="28027" y="2447"/>
                    <a:pt x="28027" y="2447"/>
                  </a:cubicBezTo>
                  <a:lnTo>
                    <a:pt x="25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6;p38">
              <a:extLst>
                <a:ext uri="{FF2B5EF4-FFF2-40B4-BE49-F238E27FC236}">
                  <a16:creationId xmlns:a16="http://schemas.microsoft.com/office/drawing/2014/main" id="{DB8FA53D-4BA5-4508-AB54-36D18F0D5B6C}"/>
                </a:ext>
              </a:extLst>
            </p:cNvPr>
            <p:cNvSpPr/>
            <p:nvPr/>
          </p:nvSpPr>
          <p:spPr>
            <a:xfrm>
              <a:off x="5301050" y="1906075"/>
              <a:ext cx="1160200" cy="1370300"/>
            </a:xfrm>
            <a:custGeom>
              <a:avLst/>
              <a:gdLst/>
              <a:ahLst/>
              <a:cxnLst/>
              <a:rect l="l" t="t" r="r" b="b"/>
              <a:pathLst>
                <a:path w="46408" h="54812" extrusionOk="0">
                  <a:moveTo>
                    <a:pt x="26153" y="586"/>
                  </a:moveTo>
                  <a:lnTo>
                    <a:pt x="28202" y="2969"/>
                  </a:lnTo>
                  <a:lnTo>
                    <a:pt x="28286" y="2984"/>
                  </a:lnTo>
                  <a:cubicBezTo>
                    <a:pt x="28403" y="3006"/>
                    <a:pt x="40152" y="5277"/>
                    <a:pt x="43041" y="7655"/>
                  </a:cubicBezTo>
                  <a:cubicBezTo>
                    <a:pt x="45089" y="9340"/>
                    <a:pt x="36573" y="25404"/>
                    <a:pt x="30276" y="35924"/>
                  </a:cubicBezTo>
                  <a:lnTo>
                    <a:pt x="27451" y="34164"/>
                  </a:lnTo>
                  <a:lnTo>
                    <a:pt x="30345" y="15543"/>
                  </a:lnTo>
                  <a:lnTo>
                    <a:pt x="30078" y="15521"/>
                  </a:lnTo>
                  <a:cubicBezTo>
                    <a:pt x="29781" y="15494"/>
                    <a:pt x="22723" y="14915"/>
                    <a:pt x="21159" y="14915"/>
                  </a:cubicBezTo>
                  <a:cubicBezTo>
                    <a:pt x="20138" y="14915"/>
                    <a:pt x="19441" y="18398"/>
                    <a:pt x="18196" y="25792"/>
                  </a:cubicBezTo>
                  <a:cubicBezTo>
                    <a:pt x="17643" y="29079"/>
                    <a:pt x="17069" y="32477"/>
                    <a:pt x="16664" y="33084"/>
                  </a:cubicBezTo>
                  <a:cubicBezTo>
                    <a:pt x="15665" y="34590"/>
                    <a:pt x="5750" y="52089"/>
                    <a:pt x="4554" y="54205"/>
                  </a:cubicBezTo>
                  <a:lnTo>
                    <a:pt x="607" y="52769"/>
                  </a:lnTo>
                  <a:lnTo>
                    <a:pt x="7139" y="30319"/>
                  </a:lnTo>
                  <a:lnTo>
                    <a:pt x="7149" y="30282"/>
                  </a:lnTo>
                  <a:lnTo>
                    <a:pt x="6192" y="7808"/>
                  </a:lnTo>
                  <a:lnTo>
                    <a:pt x="26153" y="586"/>
                  </a:lnTo>
                  <a:close/>
                  <a:moveTo>
                    <a:pt x="26307" y="1"/>
                  </a:moveTo>
                  <a:lnTo>
                    <a:pt x="5686" y="7469"/>
                  </a:lnTo>
                  <a:lnTo>
                    <a:pt x="6649" y="30218"/>
                  </a:lnTo>
                  <a:lnTo>
                    <a:pt x="0" y="53073"/>
                  </a:lnTo>
                  <a:lnTo>
                    <a:pt x="4777" y="54812"/>
                  </a:lnTo>
                  <a:lnTo>
                    <a:pt x="4883" y="54625"/>
                  </a:lnTo>
                  <a:cubicBezTo>
                    <a:pt x="4994" y="54429"/>
                    <a:pt x="16043" y="34909"/>
                    <a:pt x="17074" y="33361"/>
                  </a:cubicBezTo>
                  <a:cubicBezTo>
                    <a:pt x="17536" y="32664"/>
                    <a:pt x="18068" y="29521"/>
                    <a:pt x="18680" y="25871"/>
                  </a:cubicBezTo>
                  <a:cubicBezTo>
                    <a:pt x="19330" y="22021"/>
                    <a:pt x="20420" y="15570"/>
                    <a:pt x="21159" y="15410"/>
                  </a:cubicBezTo>
                  <a:cubicBezTo>
                    <a:pt x="22536" y="15410"/>
                    <a:pt x="28445" y="15882"/>
                    <a:pt x="29776" y="15990"/>
                  </a:cubicBezTo>
                  <a:lnTo>
                    <a:pt x="26914" y="34409"/>
                  </a:lnTo>
                  <a:lnTo>
                    <a:pt x="30441" y="36611"/>
                  </a:lnTo>
                  <a:lnTo>
                    <a:pt x="30568" y="36398"/>
                  </a:lnTo>
                  <a:cubicBezTo>
                    <a:pt x="32201" y="33680"/>
                    <a:pt x="46408" y="9787"/>
                    <a:pt x="43354" y="7277"/>
                  </a:cubicBezTo>
                  <a:cubicBezTo>
                    <a:pt x="40467" y="4894"/>
                    <a:pt x="29621" y="2740"/>
                    <a:pt x="28462" y="2517"/>
                  </a:cubicBezTo>
                  <a:lnTo>
                    <a:pt x="26307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7;p38">
              <a:extLst>
                <a:ext uri="{FF2B5EF4-FFF2-40B4-BE49-F238E27FC236}">
                  <a16:creationId xmlns:a16="http://schemas.microsoft.com/office/drawing/2014/main" id="{4ED2636A-6EBF-4F01-A62D-020AB1C7F045}"/>
                </a:ext>
              </a:extLst>
            </p:cNvPr>
            <p:cNvSpPr/>
            <p:nvPr/>
          </p:nvSpPr>
          <p:spPr>
            <a:xfrm>
              <a:off x="5202500" y="1182275"/>
              <a:ext cx="879775" cy="1071225"/>
            </a:xfrm>
            <a:custGeom>
              <a:avLst/>
              <a:gdLst/>
              <a:ahLst/>
              <a:cxnLst/>
              <a:rect l="l" t="t" r="r" b="b"/>
              <a:pathLst>
                <a:path w="35191" h="42849" extrusionOk="0">
                  <a:moveTo>
                    <a:pt x="21454" y="0"/>
                  </a:moveTo>
                  <a:cubicBezTo>
                    <a:pt x="21433" y="0"/>
                    <a:pt x="21414" y="1"/>
                    <a:pt x="21394" y="2"/>
                  </a:cubicBezTo>
                  <a:cubicBezTo>
                    <a:pt x="19862" y="124"/>
                    <a:pt x="11266" y="4832"/>
                    <a:pt x="11266" y="4832"/>
                  </a:cubicBezTo>
                  <a:lnTo>
                    <a:pt x="9149" y="5661"/>
                  </a:lnTo>
                  <a:cubicBezTo>
                    <a:pt x="9149" y="5661"/>
                    <a:pt x="0" y="12353"/>
                    <a:pt x="0" y="13176"/>
                  </a:cubicBezTo>
                  <a:cubicBezTo>
                    <a:pt x="0" y="14001"/>
                    <a:pt x="9729" y="42383"/>
                    <a:pt x="10197" y="42734"/>
                  </a:cubicBezTo>
                  <a:cubicBezTo>
                    <a:pt x="10308" y="42817"/>
                    <a:pt x="11208" y="42848"/>
                    <a:pt x="12522" y="42848"/>
                  </a:cubicBezTo>
                  <a:cubicBezTo>
                    <a:pt x="16822" y="42848"/>
                    <a:pt x="25553" y="42511"/>
                    <a:pt x="25553" y="42511"/>
                  </a:cubicBezTo>
                  <a:lnTo>
                    <a:pt x="25319" y="39335"/>
                  </a:lnTo>
                  <a:lnTo>
                    <a:pt x="25319" y="39335"/>
                  </a:lnTo>
                  <a:lnTo>
                    <a:pt x="27436" y="42021"/>
                  </a:lnTo>
                  <a:cubicBezTo>
                    <a:pt x="27436" y="42021"/>
                    <a:pt x="29910" y="40277"/>
                    <a:pt x="31084" y="39096"/>
                  </a:cubicBezTo>
                  <a:cubicBezTo>
                    <a:pt x="32265" y="37921"/>
                    <a:pt x="35191" y="32618"/>
                    <a:pt x="35191" y="32618"/>
                  </a:cubicBezTo>
                  <a:cubicBezTo>
                    <a:pt x="35191" y="32618"/>
                    <a:pt x="27318" y="10252"/>
                    <a:pt x="26611" y="7304"/>
                  </a:cubicBezTo>
                  <a:cubicBezTo>
                    <a:pt x="25913" y="4401"/>
                    <a:pt x="22997" y="0"/>
                    <a:pt x="21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8;p38">
              <a:extLst>
                <a:ext uri="{FF2B5EF4-FFF2-40B4-BE49-F238E27FC236}">
                  <a16:creationId xmlns:a16="http://schemas.microsoft.com/office/drawing/2014/main" id="{DF738F6B-954B-40A9-A880-ED94FA488612}"/>
                </a:ext>
              </a:extLst>
            </p:cNvPr>
            <p:cNvSpPr/>
            <p:nvPr/>
          </p:nvSpPr>
          <p:spPr>
            <a:xfrm>
              <a:off x="5196275" y="1176200"/>
              <a:ext cx="892800" cy="1083350"/>
            </a:xfrm>
            <a:custGeom>
              <a:avLst/>
              <a:gdLst/>
              <a:ahLst/>
              <a:cxnLst/>
              <a:rect l="l" t="t" r="r" b="b"/>
              <a:pathLst>
                <a:path w="35712" h="43334" extrusionOk="0">
                  <a:moveTo>
                    <a:pt x="21621" y="0"/>
                  </a:moveTo>
                  <a:cubicBezTo>
                    <a:pt x="20057" y="123"/>
                    <a:pt x="11750" y="4665"/>
                    <a:pt x="11394" y="4856"/>
                  </a:cubicBezTo>
                  <a:cubicBezTo>
                    <a:pt x="11276" y="4925"/>
                    <a:pt x="11234" y="5075"/>
                    <a:pt x="11298" y="5192"/>
                  </a:cubicBezTo>
                  <a:cubicBezTo>
                    <a:pt x="11342" y="5276"/>
                    <a:pt x="11428" y="5322"/>
                    <a:pt x="11516" y="5322"/>
                  </a:cubicBezTo>
                  <a:cubicBezTo>
                    <a:pt x="11556" y="5322"/>
                    <a:pt x="11596" y="5313"/>
                    <a:pt x="11632" y="5293"/>
                  </a:cubicBezTo>
                  <a:cubicBezTo>
                    <a:pt x="14010" y="3990"/>
                    <a:pt x="20445" y="585"/>
                    <a:pt x="21658" y="494"/>
                  </a:cubicBezTo>
                  <a:cubicBezTo>
                    <a:pt x="21675" y="494"/>
                    <a:pt x="21690" y="489"/>
                    <a:pt x="21707" y="489"/>
                  </a:cubicBezTo>
                  <a:cubicBezTo>
                    <a:pt x="23015" y="489"/>
                    <a:pt x="25919" y="4681"/>
                    <a:pt x="26621" y="7606"/>
                  </a:cubicBezTo>
                  <a:cubicBezTo>
                    <a:pt x="27307" y="10458"/>
                    <a:pt x="34514" y="30978"/>
                    <a:pt x="35169" y="32839"/>
                  </a:cubicBezTo>
                  <a:cubicBezTo>
                    <a:pt x="34769" y="33563"/>
                    <a:pt x="32216" y="38115"/>
                    <a:pt x="31163" y="39168"/>
                  </a:cubicBezTo>
                  <a:cubicBezTo>
                    <a:pt x="30201" y="40126"/>
                    <a:pt x="28333" y="41493"/>
                    <a:pt x="27733" y="41924"/>
                  </a:cubicBezTo>
                  <a:lnTo>
                    <a:pt x="25259" y="38790"/>
                  </a:lnTo>
                  <a:lnTo>
                    <a:pt x="25536" y="42519"/>
                  </a:lnTo>
                  <a:cubicBezTo>
                    <a:pt x="21272" y="42681"/>
                    <a:pt x="15491" y="42856"/>
                    <a:pt x="12514" y="42856"/>
                  </a:cubicBezTo>
                  <a:cubicBezTo>
                    <a:pt x="11487" y="42856"/>
                    <a:pt x="10794" y="42835"/>
                    <a:pt x="10611" y="42786"/>
                  </a:cubicBezTo>
                  <a:cubicBezTo>
                    <a:pt x="9887" y="41498"/>
                    <a:pt x="590" y="14516"/>
                    <a:pt x="494" y="13441"/>
                  </a:cubicBezTo>
                  <a:cubicBezTo>
                    <a:pt x="671" y="12845"/>
                    <a:pt x="5292" y="9213"/>
                    <a:pt x="9548" y="6106"/>
                  </a:cubicBezTo>
                  <a:cubicBezTo>
                    <a:pt x="9654" y="6022"/>
                    <a:pt x="9680" y="5867"/>
                    <a:pt x="9600" y="5760"/>
                  </a:cubicBezTo>
                  <a:cubicBezTo>
                    <a:pt x="9553" y="5694"/>
                    <a:pt x="9478" y="5657"/>
                    <a:pt x="9402" y="5657"/>
                  </a:cubicBezTo>
                  <a:cubicBezTo>
                    <a:pt x="9351" y="5657"/>
                    <a:pt x="9300" y="5674"/>
                    <a:pt x="9255" y="5708"/>
                  </a:cubicBezTo>
                  <a:cubicBezTo>
                    <a:pt x="6472" y="7739"/>
                    <a:pt x="0" y="12564"/>
                    <a:pt x="0" y="13419"/>
                  </a:cubicBezTo>
                  <a:cubicBezTo>
                    <a:pt x="0" y="14096"/>
                    <a:pt x="4734" y="27866"/>
                    <a:pt x="4936" y="28457"/>
                  </a:cubicBezTo>
                  <a:cubicBezTo>
                    <a:pt x="7201" y="35031"/>
                    <a:pt x="9968" y="42924"/>
                    <a:pt x="10297" y="43174"/>
                  </a:cubicBezTo>
                  <a:cubicBezTo>
                    <a:pt x="10451" y="43290"/>
                    <a:pt x="11574" y="43334"/>
                    <a:pt x="13213" y="43334"/>
                  </a:cubicBezTo>
                  <a:cubicBezTo>
                    <a:pt x="16557" y="43334"/>
                    <a:pt x="22058" y="43147"/>
                    <a:pt x="25812" y="43003"/>
                  </a:cubicBezTo>
                  <a:lnTo>
                    <a:pt x="26067" y="42993"/>
                  </a:lnTo>
                  <a:lnTo>
                    <a:pt x="25871" y="40366"/>
                  </a:lnTo>
                  <a:lnTo>
                    <a:pt x="27637" y="42600"/>
                  </a:lnTo>
                  <a:lnTo>
                    <a:pt x="27829" y="42467"/>
                  </a:lnTo>
                  <a:cubicBezTo>
                    <a:pt x="27930" y="42392"/>
                    <a:pt x="30333" y="40695"/>
                    <a:pt x="31509" y="39514"/>
                  </a:cubicBezTo>
                  <a:cubicBezTo>
                    <a:pt x="32700" y="38328"/>
                    <a:pt x="35535" y="33195"/>
                    <a:pt x="35658" y="32977"/>
                  </a:cubicBezTo>
                  <a:lnTo>
                    <a:pt x="35712" y="32881"/>
                  </a:lnTo>
                  <a:lnTo>
                    <a:pt x="35673" y="32780"/>
                  </a:lnTo>
                  <a:cubicBezTo>
                    <a:pt x="35594" y="32557"/>
                    <a:pt x="27797" y="10388"/>
                    <a:pt x="27100" y="7490"/>
                  </a:cubicBezTo>
                  <a:cubicBezTo>
                    <a:pt x="26445" y="4745"/>
                    <a:pt x="23499" y="0"/>
                    <a:pt x="21695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9;p38">
              <a:extLst>
                <a:ext uri="{FF2B5EF4-FFF2-40B4-BE49-F238E27FC236}">
                  <a16:creationId xmlns:a16="http://schemas.microsoft.com/office/drawing/2014/main" id="{E887CA5F-700F-48AE-AAD7-00EFD32F2C96}"/>
                </a:ext>
              </a:extLst>
            </p:cNvPr>
            <p:cNvSpPr/>
            <p:nvPr/>
          </p:nvSpPr>
          <p:spPr>
            <a:xfrm>
              <a:off x="5405025" y="1185225"/>
              <a:ext cx="240175" cy="335925"/>
            </a:xfrm>
            <a:custGeom>
              <a:avLst/>
              <a:gdLst/>
              <a:ahLst/>
              <a:cxnLst/>
              <a:rect l="l" t="t" r="r" b="b"/>
              <a:pathLst>
                <a:path w="9607" h="13437" extrusionOk="0">
                  <a:moveTo>
                    <a:pt x="2101" y="1"/>
                  </a:moveTo>
                  <a:lnTo>
                    <a:pt x="602" y="2846"/>
                  </a:lnTo>
                  <a:cubicBezTo>
                    <a:pt x="602" y="2846"/>
                    <a:pt x="0" y="5693"/>
                    <a:pt x="150" y="7043"/>
                  </a:cubicBezTo>
                  <a:cubicBezTo>
                    <a:pt x="304" y="8389"/>
                    <a:pt x="3319" y="13436"/>
                    <a:pt x="3319" y="13436"/>
                  </a:cubicBezTo>
                  <a:lnTo>
                    <a:pt x="5846" y="10937"/>
                  </a:lnTo>
                  <a:lnTo>
                    <a:pt x="9606" y="10964"/>
                  </a:lnTo>
                  <a:cubicBezTo>
                    <a:pt x="9606" y="10964"/>
                    <a:pt x="8245" y="4645"/>
                    <a:pt x="6144" y="2394"/>
                  </a:cubicBezTo>
                  <a:cubicBezTo>
                    <a:pt x="4048" y="150"/>
                    <a:pt x="2101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0;p38">
              <a:extLst>
                <a:ext uri="{FF2B5EF4-FFF2-40B4-BE49-F238E27FC236}">
                  <a16:creationId xmlns:a16="http://schemas.microsoft.com/office/drawing/2014/main" id="{333F7B48-34AA-43A8-9FF5-3B4C7BC023C5}"/>
                </a:ext>
              </a:extLst>
            </p:cNvPr>
            <p:cNvSpPr/>
            <p:nvPr/>
          </p:nvSpPr>
          <p:spPr>
            <a:xfrm>
              <a:off x="5398925" y="1178725"/>
              <a:ext cx="254000" cy="352400"/>
            </a:xfrm>
            <a:custGeom>
              <a:avLst/>
              <a:gdLst/>
              <a:ahLst/>
              <a:cxnLst/>
              <a:rect l="l" t="t" r="r" b="b"/>
              <a:pathLst>
                <a:path w="10160" h="14096" extrusionOk="0">
                  <a:moveTo>
                    <a:pt x="2478" y="527"/>
                  </a:moveTo>
                  <a:cubicBezTo>
                    <a:pt x="2968" y="617"/>
                    <a:pt x="4537" y="1032"/>
                    <a:pt x="6207" y="2825"/>
                  </a:cubicBezTo>
                  <a:cubicBezTo>
                    <a:pt x="7979" y="4723"/>
                    <a:pt x="9239" y="9697"/>
                    <a:pt x="9543" y="10973"/>
                  </a:cubicBezTo>
                  <a:lnTo>
                    <a:pt x="5989" y="10952"/>
                  </a:lnTo>
                  <a:lnTo>
                    <a:pt x="3617" y="13298"/>
                  </a:lnTo>
                  <a:cubicBezTo>
                    <a:pt x="2691" y="11734"/>
                    <a:pt x="750" y="8276"/>
                    <a:pt x="644" y="7276"/>
                  </a:cubicBezTo>
                  <a:cubicBezTo>
                    <a:pt x="505" y="6059"/>
                    <a:pt x="1015" y="3511"/>
                    <a:pt x="1079" y="3192"/>
                  </a:cubicBezTo>
                  <a:lnTo>
                    <a:pt x="2478" y="527"/>
                  </a:lnTo>
                  <a:close/>
                  <a:moveTo>
                    <a:pt x="2202" y="0"/>
                  </a:moveTo>
                  <a:lnTo>
                    <a:pt x="627" y="2990"/>
                  </a:lnTo>
                  <a:lnTo>
                    <a:pt x="600" y="3054"/>
                  </a:lnTo>
                  <a:cubicBezTo>
                    <a:pt x="580" y="3176"/>
                    <a:pt x="0" y="5958"/>
                    <a:pt x="149" y="7330"/>
                  </a:cubicBezTo>
                  <a:cubicBezTo>
                    <a:pt x="303" y="8713"/>
                    <a:pt x="3229" y="13617"/>
                    <a:pt x="3351" y="13824"/>
                  </a:cubicBezTo>
                  <a:lnTo>
                    <a:pt x="3516" y="14096"/>
                  </a:lnTo>
                  <a:lnTo>
                    <a:pt x="6192" y="11447"/>
                  </a:lnTo>
                  <a:lnTo>
                    <a:pt x="10159" y="11474"/>
                  </a:lnTo>
                  <a:lnTo>
                    <a:pt x="10090" y="11170"/>
                  </a:lnTo>
                  <a:cubicBezTo>
                    <a:pt x="10037" y="10909"/>
                    <a:pt x="8691" y="4760"/>
                    <a:pt x="6568" y="2489"/>
                  </a:cubicBezTo>
                  <a:cubicBezTo>
                    <a:pt x="4430" y="197"/>
                    <a:pt x="2446" y="22"/>
                    <a:pt x="2362" y="10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1;p38">
              <a:extLst>
                <a:ext uri="{FF2B5EF4-FFF2-40B4-BE49-F238E27FC236}">
                  <a16:creationId xmlns:a16="http://schemas.microsoft.com/office/drawing/2014/main" id="{BE1F7B11-C5B1-4550-91A0-A233FCBD6395}"/>
                </a:ext>
              </a:extLst>
            </p:cNvPr>
            <p:cNvSpPr/>
            <p:nvPr/>
          </p:nvSpPr>
          <p:spPr>
            <a:xfrm>
              <a:off x="5408750" y="1166500"/>
              <a:ext cx="161200" cy="299300"/>
            </a:xfrm>
            <a:custGeom>
              <a:avLst/>
              <a:gdLst/>
              <a:ahLst/>
              <a:cxnLst/>
              <a:rect l="l" t="t" r="r" b="b"/>
              <a:pathLst>
                <a:path w="6448" h="11972" extrusionOk="0">
                  <a:moveTo>
                    <a:pt x="3" y="4345"/>
                  </a:moveTo>
                  <a:cubicBezTo>
                    <a:pt x="1" y="4345"/>
                    <a:pt x="1" y="4346"/>
                    <a:pt x="1" y="4346"/>
                  </a:cubicBezTo>
                  <a:cubicBezTo>
                    <a:pt x="1" y="4345"/>
                    <a:pt x="2" y="4345"/>
                    <a:pt x="3" y="4345"/>
                  </a:cubicBezTo>
                  <a:close/>
                  <a:moveTo>
                    <a:pt x="4495" y="0"/>
                  </a:moveTo>
                  <a:cubicBezTo>
                    <a:pt x="4495" y="0"/>
                    <a:pt x="1504" y="4038"/>
                    <a:pt x="3" y="4345"/>
                  </a:cubicBezTo>
                  <a:lnTo>
                    <a:pt x="3" y="4345"/>
                  </a:lnTo>
                  <a:cubicBezTo>
                    <a:pt x="7" y="4344"/>
                    <a:pt x="15" y="4343"/>
                    <a:pt x="27" y="4343"/>
                  </a:cubicBezTo>
                  <a:cubicBezTo>
                    <a:pt x="146" y="4343"/>
                    <a:pt x="639" y="4458"/>
                    <a:pt x="899" y="6292"/>
                  </a:cubicBezTo>
                  <a:cubicBezTo>
                    <a:pt x="1163" y="8113"/>
                    <a:pt x="4022" y="11971"/>
                    <a:pt x="5260" y="11971"/>
                  </a:cubicBezTo>
                  <a:cubicBezTo>
                    <a:pt x="5448" y="11971"/>
                    <a:pt x="5598" y="11883"/>
                    <a:pt x="5697" y="11686"/>
                  </a:cubicBezTo>
                  <a:cubicBezTo>
                    <a:pt x="6447" y="10186"/>
                    <a:pt x="6298" y="6744"/>
                    <a:pt x="5995" y="5095"/>
                  </a:cubicBezTo>
                  <a:cubicBezTo>
                    <a:pt x="5697" y="3447"/>
                    <a:pt x="4495" y="0"/>
                    <a:pt x="4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2;p38">
              <a:extLst>
                <a:ext uri="{FF2B5EF4-FFF2-40B4-BE49-F238E27FC236}">
                  <a16:creationId xmlns:a16="http://schemas.microsoft.com/office/drawing/2014/main" id="{2383E006-38CF-4C6F-A593-B81804D33CE0}"/>
                </a:ext>
              </a:extLst>
            </p:cNvPr>
            <p:cNvSpPr/>
            <p:nvPr/>
          </p:nvSpPr>
          <p:spPr>
            <a:xfrm>
              <a:off x="5407275" y="1153450"/>
              <a:ext cx="169425" cy="318525"/>
            </a:xfrm>
            <a:custGeom>
              <a:avLst/>
              <a:gdLst/>
              <a:ahLst/>
              <a:cxnLst/>
              <a:rect l="l" t="t" r="r" b="b"/>
              <a:pathLst>
                <a:path w="6777" h="12741" extrusionOk="0">
                  <a:moveTo>
                    <a:pt x="4474" y="1043"/>
                  </a:moveTo>
                  <a:cubicBezTo>
                    <a:pt x="4805" y="2022"/>
                    <a:pt x="5581" y="4394"/>
                    <a:pt x="5809" y="5660"/>
                  </a:cubicBezTo>
                  <a:cubicBezTo>
                    <a:pt x="6133" y="7426"/>
                    <a:pt x="6219" y="10729"/>
                    <a:pt x="5532" y="12095"/>
                  </a:cubicBezTo>
                  <a:cubicBezTo>
                    <a:pt x="5479" y="12201"/>
                    <a:pt x="5420" y="12245"/>
                    <a:pt x="5320" y="12245"/>
                  </a:cubicBezTo>
                  <a:cubicBezTo>
                    <a:pt x="5299" y="12245"/>
                    <a:pt x="5276" y="12243"/>
                    <a:pt x="5251" y="12240"/>
                  </a:cubicBezTo>
                  <a:cubicBezTo>
                    <a:pt x="4091" y="12053"/>
                    <a:pt x="1447" y="8479"/>
                    <a:pt x="1203" y="6777"/>
                  </a:cubicBezTo>
                  <a:cubicBezTo>
                    <a:pt x="1076" y="5884"/>
                    <a:pt x="879" y="5261"/>
                    <a:pt x="607" y="4921"/>
                  </a:cubicBezTo>
                  <a:cubicBezTo>
                    <a:pt x="1932" y="4224"/>
                    <a:pt x="3751" y="1974"/>
                    <a:pt x="4474" y="1043"/>
                  </a:cubicBezTo>
                  <a:close/>
                  <a:moveTo>
                    <a:pt x="4633" y="0"/>
                  </a:moveTo>
                  <a:lnTo>
                    <a:pt x="4358" y="373"/>
                  </a:lnTo>
                  <a:cubicBezTo>
                    <a:pt x="3538" y="1480"/>
                    <a:pt x="1166" y="4389"/>
                    <a:pt x="17" y="4623"/>
                  </a:cubicBezTo>
                  <a:cubicBezTo>
                    <a:pt x="11" y="4623"/>
                    <a:pt x="6" y="4628"/>
                    <a:pt x="1" y="4628"/>
                  </a:cubicBezTo>
                  <a:lnTo>
                    <a:pt x="65" y="4910"/>
                  </a:lnTo>
                  <a:lnTo>
                    <a:pt x="81" y="5113"/>
                  </a:lnTo>
                  <a:cubicBezTo>
                    <a:pt x="86" y="5113"/>
                    <a:pt x="485" y="5219"/>
                    <a:pt x="713" y="6851"/>
                  </a:cubicBezTo>
                  <a:cubicBezTo>
                    <a:pt x="969" y="8623"/>
                    <a:pt x="3719" y="12495"/>
                    <a:pt x="5171" y="12729"/>
                  </a:cubicBezTo>
                  <a:cubicBezTo>
                    <a:pt x="5224" y="12734"/>
                    <a:pt x="5272" y="12740"/>
                    <a:pt x="5320" y="12740"/>
                  </a:cubicBezTo>
                  <a:cubicBezTo>
                    <a:pt x="5607" y="12740"/>
                    <a:pt x="5836" y="12596"/>
                    <a:pt x="5974" y="12319"/>
                  </a:cubicBezTo>
                  <a:cubicBezTo>
                    <a:pt x="6777" y="10713"/>
                    <a:pt x="6580" y="7133"/>
                    <a:pt x="6298" y="5570"/>
                  </a:cubicBezTo>
                  <a:cubicBezTo>
                    <a:pt x="6001" y="3920"/>
                    <a:pt x="4842" y="581"/>
                    <a:pt x="4788" y="442"/>
                  </a:cubicBezTo>
                  <a:lnTo>
                    <a:pt x="4633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3;p38">
              <a:extLst>
                <a:ext uri="{FF2B5EF4-FFF2-40B4-BE49-F238E27FC236}">
                  <a16:creationId xmlns:a16="http://schemas.microsoft.com/office/drawing/2014/main" id="{80462269-E305-47C7-87D2-70CE7E690B2B}"/>
                </a:ext>
              </a:extLst>
            </p:cNvPr>
            <p:cNvSpPr/>
            <p:nvPr/>
          </p:nvSpPr>
          <p:spPr>
            <a:xfrm>
              <a:off x="5272150" y="977050"/>
              <a:ext cx="277725" cy="369625"/>
            </a:xfrm>
            <a:custGeom>
              <a:avLst/>
              <a:gdLst/>
              <a:ahLst/>
              <a:cxnLst/>
              <a:rect l="l" t="t" r="r" b="b"/>
              <a:pathLst>
                <a:path w="11109" h="14785" extrusionOk="0">
                  <a:moveTo>
                    <a:pt x="5211" y="1"/>
                  </a:moveTo>
                  <a:cubicBezTo>
                    <a:pt x="2639" y="1"/>
                    <a:pt x="0" y="3511"/>
                    <a:pt x="284" y="5583"/>
                  </a:cubicBezTo>
                  <a:cubicBezTo>
                    <a:pt x="284" y="5583"/>
                    <a:pt x="3688" y="12903"/>
                    <a:pt x="4922" y="14237"/>
                  </a:cubicBezTo>
                  <a:cubicBezTo>
                    <a:pt x="5277" y="14620"/>
                    <a:pt x="5783" y="14784"/>
                    <a:pt x="6338" y="14784"/>
                  </a:cubicBezTo>
                  <a:cubicBezTo>
                    <a:pt x="7720" y="14784"/>
                    <a:pt x="9400" y="13765"/>
                    <a:pt x="9768" y="12589"/>
                  </a:cubicBezTo>
                  <a:cubicBezTo>
                    <a:pt x="10284" y="10939"/>
                    <a:pt x="11108" y="8365"/>
                    <a:pt x="8327" y="2488"/>
                  </a:cubicBezTo>
                  <a:cubicBezTo>
                    <a:pt x="7473" y="687"/>
                    <a:pt x="6349" y="1"/>
                    <a:pt x="5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4;p38">
              <a:extLst>
                <a:ext uri="{FF2B5EF4-FFF2-40B4-BE49-F238E27FC236}">
                  <a16:creationId xmlns:a16="http://schemas.microsoft.com/office/drawing/2014/main" id="{25EE7E5F-F799-4C90-BE3B-02B09C22BC70}"/>
                </a:ext>
              </a:extLst>
            </p:cNvPr>
            <p:cNvSpPr/>
            <p:nvPr/>
          </p:nvSpPr>
          <p:spPr>
            <a:xfrm>
              <a:off x="5266075" y="970925"/>
              <a:ext cx="290175" cy="382000"/>
            </a:xfrm>
            <a:custGeom>
              <a:avLst/>
              <a:gdLst/>
              <a:ahLst/>
              <a:cxnLst/>
              <a:rect l="l" t="t" r="r" b="b"/>
              <a:pathLst>
                <a:path w="11607" h="15280" extrusionOk="0">
                  <a:moveTo>
                    <a:pt x="5455" y="493"/>
                  </a:moveTo>
                  <a:cubicBezTo>
                    <a:pt x="6621" y="493"/>
                    <a:pt x="7611" y="1289"/>
                    <a:pt x="8346" y="2840"/>
                  </a:cubicBezTo>
                  <a:cubicBezTo>
                    <a:pt x="11074" y="8605"/>
                    <a:pt x="10298" y="11094"/>
                    <a:pt x="9776" y="12765"/>
                  </a:cubicBezTo>
                  <a:cubicBezTo>
                    <a:pt x="9510" y="13605"/>
                    <a:pt x="8425" y="14445"/>
                    <a:pt x="7255" y="14705"/>
                  </a:cubicBezTo>
                  <a:cubicBezTo>
                    <a:pt x="7072" y="14746"/>
                    <a:pt x="6830" y="14785"/>
                    <a:pt x="6571" y="14785"/>
                  </a:cubicBezTo>
                  <a:cubicBezTo>
                    <a:pt x="6152" y="14785"/>
                    <a:pt x="5687" y="14682"/>
                    <a:pt x="5351" y="14317"/>
                  </a:cubicBezTo>
                  <a:cubicBezTo>
                    <a:pt x="4197" y="13067"/>
                    <a:pt x="1027" y="6302"/>
                    <a:pt x="771" y="5759"/>
                  </a:cubicBezTo>
                  <a:cubicBezTo>
                    <a:pt x="575" y="4100"/>
                    <a:pt x="2421" y="1276"/>
                    <a:pt x="4617" y="621"/>
                  </a:cubicBezTo>
                  <a:cubicBezTo>
                    <a:pt x="4905" y="535"/>
                    <a:pt x="5185" y="493"/>
                    <a:pt x="5455" y="493"/>
                  </a:cubicBezTo>
                  <a:close/>
                  <a:moveTo>
                    <a:pt x="5447" y="1"/>
                  </a:moveTo>
                  <a:cubicBezTo>
                    <a:pt x="5077" y="1"/>
                    <a:pt x="4744" y="66"/>
                    <a:pt x="4473" y="148"/>
                  </a:cubicBezTo>
                  <a:cubicBezTo>
                    <a:pt x="2197" y="829"/>
                    <a:pt x="0" y="3818"/>
                    <a:pt x="287" y="5860"/>
                  </a:cubicBezTo>
                  <a:lnTo>
                    <a:pt x="304" y="5929"/>
                  </a:lnTo>
                  <a:cubicBezTo>
                    <a:pt x="447" y="6233"/>
                    <a:pt x="3739" y="13301"/>
                    <a:pt x="4984" y="14653"/>
                  </a:cubicBezTo>
                  <a:cubicBezTo>
                    <a:pt x="5367" y="15068"/>
                    <a:pt x="5921" y="15280"/>
                    <a:pt x="6574" y="15280"/>
                  </a:cubicBezTo>
                  <a:cubicBezTo>
                    <a:pt x="6825" y="15280"/>
                    <a:pt x="7085" y="15248"/>
                    <a:pt x="7362" y="15190"/>
                  </a:cubicBezTo>
                  <a:cubicBezTo>
                    <a:pt x="8718" y="14881"/>
                    <a:pt x="9930" y="13924"/>
                    <a:pt x="10255" y="12892"/>
                  </a:cubicBezTo>
                  <a:cubicBezTo>
                    <a:pt x="10792" y="11169"/>
                    <a:pt x="11606" y="8568"/>
                    <a:pt x="8793" y="2632"/>
                  </a:cubicBezTo>
                  <a:cubicBezTo>
                    <a:pt x="7790" y="513"/>
                    <a:pt x="6478" y="1"/>
                    <a:pt x="5447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5;p38">
              <a:extLst>
                <a:ext uri="{FF2B5EF4-FFF2-40B4-BE49-F238E27FC236}">
                  <a16:creationId xmlns:a16="http://schemas.microsoft.com/office/drawing/2014/main" id="{FFFBD66B-9031-4C5F-81DE-00E840D8842A}"/>
                </a:ext>
              </a:extLst>
            </p:cNvPr>
            <p:cNvSpPr/>
            <p:nvPr/>
          </p:nvSpPr>
          <p:spPr>
            <a:xfrm>
              <a:off x="5394925" y="1146275"/>
              <a:ext cx="26375" cy="26225"/>
            </a:xfrm>
            <a:custGeom>
              <a:avLst/>
              <a:gdLst/>
              <a:ahLst/>
              <a:cxnLst/>
              <a:rect l="l" t="t" r="r" b="b"/>
              <a:pathLst>
                <a:path w="1055" h="1049" extrusionOk="0">
                  <a:moveTo>
                    <a:pt x="527" y="0"/>
                  </a:moveTo>
                  <a:cubicBezTo>
                    <a:pt x="240" y="0"/>
                    <a:pt x="1" y="235"/>
                    <a:pt x="1" y="527"/>
                  </a:cubicBezTo>
                  <a:cubicBezTo>
                    <a:pt x="1" y="814"/>
                    <a:pt x="240" y="1048"/>
                    <a:pt x="527" y="1048"/>
                  </a:cubicBezTo>
                  <a:cubicBezTo>
                    <a:pt x="814" y="1048"/>
                    <a:pt x="1054" y="814"/>
                    <a:pt x="1054" y="527"/>
                  </a:cubicBezTo>
                  <a:cubicBezTo>
                    <a:pt x="1054" y="235"/>
                    <a:pt x="814" y="0"/>
                    <a:pt x="52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6;p38">
              <a:extLst>
                <a:ext uri="{FF2B5EF4-FFF2-40B4-BE49-F238E27FC236}">
                  <a16:creationId xmlns:a16="http://schemas.microsoft.com/office/drawing/2014/main" id="{E8A5F5F4-C24F-48DD-9F1A-EEBB807C34A1}"/>
                </a:ext>
              </a:extLst>
            </p:cNvPr>
            <p:cNvSpPr/>
            <p:nvPr/>
          </p:nvSpPr>
          <p:spPr>
            <a:xfrm>
              <a:off x="5329775" y="1167425"/>
              <a:ext cx="26225" cy="26350"/>
            </a:xfrm>
            <a:custGeom>
              <a:avLst/>
              <a:gdLst/>
              <a:ahLst/>
              <a:cxnLst/>
              <a:rect l="l" t="t" r="r" b="b"/>
              <a:pathLst>
                <a:path w="1049" h="1054" extrusionOk="0">
                  <a:moveTo>
                    <a:pt x="521" y="0"/>
                  </a:moveTo>
                  <a:cubicBezTo>
                    <a:pt x="234" y="0"/>
                    <a:pt x="0" y="239"/>
                    <a:pt x="0" y="526"/>
                  </a:cubicBezTo>
                  <a:cubicBezTo>
                    <a:pt x="0" y="820"/>
                    <a:pt x="234" y="1053"/>
                    <a:pt x="521" y="1053"/>
                  </a:cubicBezTo>
                  <a:cubicBezTo>
                    <a:pt x="813" y="1053"/>
                    <a:pt x="1048" y="820"/>
                    <a:pt x="1048" y="526"/>
                  </a:cubicBezTo>
                  <a:cubicBezTo>
                    <a:pt x="1048" y="239"/>
                    <a:pt x="813" y="0"/>
                    <a:pt x="521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7;p38">
              <a:extLst>
                <a:ext uri="{FF2B5EF4-FFF2-40B4-BE49-F238E27FC236}">
                  <a16:creationId xmlns:a16="http://schemas.microsoft.com/office/drawing/2014/main" id="{C7768D8D-76E5-40B5-BAEB-FF1F084BC50F}"/>
                </a:ext>
              </a:extLst>
            </p:cNvPr>
            <p:cNvSpPr/>
            <p:nvPr/>
          </p:nvSpPr>
          <p:spPr>
            <a:xfrm>
              <a:off x="5361425" y="1168050"/>
              <a:ext cx="45500" cy="63225"/>
            </a:xfrm>
            <a:custGeom>
              <a:avLst/>
              <a:gdLst/>
              <a:ahLst/>
              <a:cxnLst/>
              <a:rect l="l" t="t" r="r" b="b"/>
              <a:pathLst>
                <a:path w="1820" h="2529" extrusionOk="0">
                  <a:moveTo>
                    <a:pt x="272" y="0"/>
                  </a:moveTo>
                  <a:cubicBezTo>
                    <a:pt x="252" y="0"/>
                    <a:pt x="232" y="2"/>
                    <a:pt x="212" y="7"/>
                  </a:cubicBezTo>
                  <a:cubicBezTo>
                    <a:pt x="80" y="44"/>
                    <a:pt x="1" y="177"/>
                    <a:pt x="32" y="310"/>
                  </a:cubicBezTo>
                  <a:lnTo>
                    <a:pt x="543" y="2342"/>
                  </a:lnTo>
                  <a:cubicBezTo>
                    <a:pt x="558" y="2406"/>
                    <a:pt x="600" y="2465"/>
                    <a:pt x="664" y="2497"/>
                  </a:cubicBezTo>
                  <a:cubicBezTo>
                    <a:pt x="696" y="2518"/>
                    <a:pt x="740" y="2528"/>
                    <a:pt x="782" y="2528"/>
                  </a:cubicBezTo>
                  <a:cubicBezTo>
                    <a:pt x="809" y="2528"/>
                    <a:pt x="835" y="2523"/>
                    <a:pt x="862" y="2518"/>
                  </a:cubicBezTo>
                  <a:lnTo>
                    <a:pt x="1622" y="2263"/>
                  </a:lnTo>
                  <a:cubicBezTo>
                    <a:pt x="1749" y="2219"/>
                    <a:pt x="1820" y="2082"/>
                    <a:pt x="1776" y="1949"/>
                  </a:cubicBezTo>
                  <a:cubicBezTo>
                    <a:pt x="1742" y="1847"/>
                    <a:pt x="1647" y="1782"/>
                    <a:pt x="1545" y="1782"/>
                  </a:cubicBezTo>
                  <a:cubicBezTo>
                    <a:pt x="1520" y="1782"/>
                    <a:pt x="1494" y="1786"/>
                    <a:pt x="1469" y="1794"/>
                  </a:cubicBezTo>
                  <a:lnTo>
                    <a:pt x="958" y="1964"/>
                  </a:lnTo>
                  <a:lnTo>
                    <a:pt x="511" y="189"/>
                  </a:lnTo>
                  <a:cubicBezTo>
                    <a:pt x="484" y="75"/>
                    <a:pt x="383" y="0"/>
                    <a:pt x="272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8;p38">
              <a:extLst>
                <a:ext uri="{FF2B5EF4-FFF2-40B4-BE49-F238E27FC236}">
                  <a16:creationId xmlns:a16="http://schemas.microsoft.com/office/drawing/2014/main" id="{EF072BCE-987A-48EF-BF08-C8A12E4F3DD9}"/>
                </a:ext>
              </a:extLst>
            </p:cNvPr>
            <p:cNvSpPr/>
            <p:nvPr/>
          </p:nvSpPr>
          <p:spPr>
            <a:xfrm>
              <a:off x="5385075" y="1223175"/>
              <a:ext cx="58000" cy="39875"/>
            </a:xfrm>
            <a:custGeom>
              <a:avLst/>
              <a:gdLst/>
              <a:ahLst/>
              <a:cxnLst/>
              <a:rect l="l" t="t" r="r" b="b"/>
              <a:pathLst>
                <a:path w="2320" h="1595" extrusionOk="0">
                  <a:moveTo>
                    <a:pt x="2040" y="1"/>
                  </a:moveTo>
                  <a:cubicBezTo>
                    <a:pt x="1949" y="1"/>
                    <a:pt x="1861" y="50"/>
                    <a:pt x="1819" y="137"/>
                  </a:cubicBezTo>
                  <a:cubicBezTo>
                    <a:pt x="1366" y="1035"/>
                    <a:pt x="539" y="1101"/>
                    <a:pt x="326" y="1101"/>
                  </a:cubicBezTo>
                  <a:cubicBezTo>
                    <a:pt x="300" y="1101"/>
                    <a:pt x="283" y="1100"/>
                    <a:pt x="277" y="1100"/>
                  </a:cubicBezTo>
                  <a:cubicBezTo>
                    <a:pt x="274" y="1099"/>
                    <a:pt x="271" y="1099"/>
                    <a:pt x="268" y="1099"/>
                  </a:cubicBezTo>
                  <a:cubicBezTo>
                    <a:pt x="139" y="1099"/>
                    <a:pt x="22" y="1199"/>
                    <a:pt x="12" y="1328"/>
                  </a:cubicBezTo>
                  <a:cubicBezTo>
                    <a:pt x="0" y="1467"/>
                    <a:pt x="108" y="1583"/>
                    <a:pt x="240" y="1595"/>
                  </a:cubicBezTo>
                  <a:lnTo>
                    <a:pt x="314" y="1595"/>
                  </a:lnTo>
                  <a:cubicBezTo>
                    <a:pt x="607" y="1595"/>
                    <a:pt x="1682" y="1514"/>
                    <a:pt x="2261" y="355"/>
                  </a:cubicBezTo>
                  <a:cubicBezTo>
                    <a:pt x="2320" y="233"/>
                    <a:pt x="2271" y="83"/>
                    <a:pt x="2150" y="26"/>
                  </a:cubicBezTo>
                  <a:cubicBezTo>
                    <a:pt x="2115" y="9"/>
                    <a:pt x="2077" y="1"/>
                    <a:pt x="204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09;p38">
              <a:extLst>
                <a:ext uri="{FF2B5EF4-FFF2-40B4-BE49-F238E27FC236}">
                  <a16:creationId xmlns:a16="http://schemas.microsoft.com/office/drawing/2014/main" id="{D1D1A1E9-344A-416D-84D9-69491C9610AE}"/>
                </a:ext>
              </a:extLst>
            </p:cNvPr>
            <p:cNvSpPr/>
            <p:nvPr/>
          </p:nvSpPr>
          <p:spPr>
            <a:xfrm>
              <a:off x="5304900" y="1121400"/>
              <a:ext cx="39925" cy="39925"/>
            </a:xfrm>
            <a:custGeom>
              <a:avLst/>
              <a:gdLst/>
              <a:ahLst/>
              <a:cxnLst/>
              <a:rect l="l" t="t" r="r" b="b"/>
              <a:pathLst>
                <a:path w="1597" h="1597" extrusionOk="0">
                  <a:moveTo>
                    <a:pt x="1346" y="1"/>
                  </a:moveTo>
                  <a:cubicBezTo>
                    <a:pt x="283" y="1"/>
                    <a:pt x="1" y="884"/>
                    <a:pt x="1" y="1352"/>
                  </a:cubicBezTo>
                  <a:cubicBezTo>
                    <a:pt x="1" y="1490"/>
                    <a:pt x="112" y="1596"/>
                    <a:pt x="245" y="1596"/>
                  </a:cubicBezTo>
                  <a:cubicBezTo>
                    <a:pt x="384" y="1596"/>
                    <a:pt x="495" y="1490"/>
                    <a:pt x="495" y="1352"/>
                  </a:cubicBezTo>
                  <a:cubicBezTo>
                    <a:pt x="495" y="1262"/>
                    <a:pt x="516" y="496"/>
                    <a:pt x="1346" y="496"/>
                  </a:cubicBezTo>
                  <a:cubicBezTo>
                    <a:pt x="1484" y="496"/>
                    <a:pt x="1596" y="384"/>
                    <a:pt x="1596" y="251"/>
                  </a:cubicBezTo>
                  <a:cubicBezTo>
                    <a:pt x="1596" y="113"/>
                    <a:pt x="1484" y="1"/>
                    <a:pt x="1346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0;p38">
              <a:extLst>
                <a:ext uri="{FF2B5EF4-FFF2-40B4-BE49-F238E27FC236}">
                  <a16:creationId xmlns:a16="http://schemas.microsoft.com/office/drawing/2014/main" id="{3F67ACE9-90A5-48C4-8A6D-8BF05B350BC3}"/>
                </a:ext>
              </a:extLst>
            </p:cNvPr>
            <p:cNvSpPr/>
            <p:nvPr/>
          </p:nvSpPr>
          <p:spPr>
            <a:xfrm>
              <a:off x="5367525" y="1100650"/>
              <a:ext cx="50150" cy="26775"/>
            </a:xfrm>
            <a:custGeom>
              <a:avLst/>
              <a:gdLst/>
              <a:ahLst/>
              <a:cxnLst/>
              <a:rect l="l" t="t" r="r" b="b"/>
              <a:pathLst>
                <a:path w="2006" h="1071" extrusionOk="0">
                  <a:moveTo>
                    <a:pt x="1176" y="1"/>
                  </a:moveTo>
                  <a:cubicBezTo>
                    <a:pt x="618" y="1"/>
                    <a:pt x="225" y="415"/>
                    <a:pt x="64" y="708"/>
                  </a:cubicBezTo>
                  <a:cubicBezTo>
                    <a:pt x="0" y="825"/>
                    <a:pt x="44" y="975"/>
                    <a:pt x="165" y="1044"/>
                  </a:cubicBezTo>
                  <a:cubicBezTo>
                    <a:pt x="203" y="1059"/>
                    <a:pt x="245" y="1071"/>
                    <a:pt x="282" y="1071"/>
                  </a:cubicBezTo>
                  <a:cubicBezTo>
                    <a:pt x="368" y="1071"/>
                    <a:pt x="452" y="1027"/>
                    <a:pt x="501" y="943"/>
                  </a:cubicBezTo>
                  <a:cubicBezTo>
                    <a:pt x="529" y="890"/>
                    <a:pt x="762" y="501"/>
                    <a:pt x="1187" y="501"/>
                  </a:cubicBezTo>
                  <a:cubicBezTo>
                    <a:pt x="1311" y="501"/>
                    <a:pt x="1451" y="534"/>
                    <a:pt x="1607" y="619"/>
                  </a:cubicBezTo>
                  <a:cubicBezTo>
                    <a:pt x="1644" y="639"/>
                    <a:pt x="1684" y="648"/>
                    <a:pt x="1724" y="648"/>
                  </a:cubicBezTo>
                  <a:cubicBezTo>
                    <a:pt x="1812" y="648"/>
                    <a:pt x="1898" y="603"/>
                    <a:pt x="1942" y="523"/>
                  </a:cubicBezTo>
                  <a:cubicBezTo>
                    <a:pt x="2006" y="400"/>
                    <a:pt x="1964" y="251"/>
                    <a:pt x="1841" y="187"/>
                  </a:cubicBezTo>
                  <a:cubicBezTo>
                    <a:pt x="1600" y="55"/>
                    <a:pt x="1377" y="1"/>
                    <a:pt x="1176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11;p38">
              <a:extLst>
                <a:ext uri="{FF2B5EF4-FFF2-40B4-BE49-F238E27FC236}">
                  <a16:creationId xmlns:a16="http://schemas.microsoft.com/office/drawing/2014/main" id="{047D9110-B6A3-4C82-8C0F-9CE8E796A875}"/>
                </a:ext>
              </a:extLst>
            </p:cNvPr>
            <p:cNvSpPr/>
            <p:nvPr/>
          </p:nvSpPr>
          <p:spPr>
            <a:xfrm>
              <a:off x="5165325" y="902275"/>
              <a:ext cx="353675" cy="232325"/>
            </a:xfrm>
            <a:custGeom>
              <a:avLst/>
              <a:gdLst/>
              <a:ahLst/>
              <a:cxnLst/>
              <a:rect l="l" t="t" r="r" b="b"/>
              <a:pathLst>
                <a:path w="14147" h="9293" extrusionOk="0">
                  <a:moveTo>
                    <a:pt x="12047" y="0"/>
                  </a:moveTo>
                  <a:cubicBezTo>
                    <a:pt x="10886" y="0"/>
                    <a:pt x="10231" y="326"/>
                    <a:pt x="10227" y="330"/>
                  </a:cubicBezTo>
                  <a:cubicBezTo>
                    <a:pt x="10149" y="367"/>
                    <a:pt x="10054" y="382"/>
                    <a:pt x="9948" y="382"/>
                  </a:cubicBezTo>
                  <a:cubicBezTo>
                    <a:pt x="9500" y="382"/>
                    <a:pt x="8846" y="115"/>
                    <a:pt x="8404" y="115"/>
                  </a:cubicBezTo>
                  <a:cubicBezTo>
                    <a:pt x="8365" y="115"/>
                    <a:pt x="8327" y="118"/>
                    <a:pt x="8291" y="122"/>
                  </a:cubicBezTo>
                  <a:cubicBezTo>
                    <a:pt x="7833" y="181"/>
                    <a:pt x="7322" y="314"/>
                    <a:pt x="6791" y="512"/>
                  </a:cubicBezTo>
                  <a:cubicBezTo>
                    <a:pt x="4275" y="1437"/>
                    <a:pt x="1244" y="3728"/>
                    <a:pt x="434" y="5793"/>
                  </a:cubicBezTo>
                  <a:cubicBezTo>
                    <a:pt x="0" y="6902"/>
                    <a:pt x="722" y="7197"/>
                    <a:pt x="1611" y="7197"/>
                  </a:cubicBezTo>
                  <a:cubicBezTo>
                    <a:pt x="2617" y="7197"/>
                    <a:pt x="3839" y="6819"/>
                    <a:pt x="3839" y="6819"/>
                  </a:cubicBezTo>
                  <a:lnTo>
                    <a:pt x="3839" y="6819"/>
                  </a:lnTo>
                  <a:cubicBezTo>
                    <a:pt x="3839" y="6819"/>
                    <a:pt x="1366" y="9293"/>
                    <a:pt x="3424" y="9293"/>
                  </a:cubicBezTo>
                  <a:cubicBezTo>
                    <a:pt x="5488" y="9293"/>
                    <a:pt x="10742" y="4762"/>
                    <a:pt x="10742" y="4761"/>
                  </a:cubicBezTo>
                  <a:lnTo>
                    <a:pt x="10742" y="4761"/>
                  </a:lnTo>
                  <a:cubicBezTo>
                    <a:pt x="10742" y="4761"/>
                    <a:pt x="9711" y="6303"/>
                    <a:pt x="10844" y="6718"/>
                  </a:cubicBezTo>
                  <a:cubicBezTo>
                    <a:pt x="11797" y="7061"/>
                    <a:pt x="12385" y="8202"/>
                    <a:pt x="12854" y="8202"/>
                  </a:cubicBezTo>
                  <a:cubicBezTo>
                    <a:pt x="12945" y="8202"/>
                    <a:pt x="13031" y="8159"/>
                    <a:pt x="13115" y="8058"/>
                  </a:cubicBezTo>
                  <a:cubicBezTo>
                    <a:pt x="13631" y="7442"/>
                    <a:pt x="14147" y="7335"/>
                    <a:pt x="14147" y="7335"/>
                  </a:cubicBezTo>
                  <a:cubicBezTo>
                    <a:pt x="14147" y="7335"/>
                    <a:pt x="13525" y="5171"/>
                    <a:pt x="13732" y="3314"/>
                  </a:cubicBezTo>
                  <a:cubicBezTo>
                    <a:pt x="13940" y="1463"/>
                    <a:pt x="13940" y="122"/>
                    <a:pt x="12497" y="16"/>
                  </a:cubicBezTo>
                  <a:cubicBezTo>
                    <a:pt x="12340" y="5"/>
                    <a:pt x="12189" y="0"/>
                    <a:pt x="1204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2;p38">
              <a:extLst>
                <a:ext uri="{FF2B5EF4-FFF2-40B4-BE49-F238E27FC236}">
                  <a16:creationId xmlns:a16="http://schemas.microsoft.com/office/drawing/2014/main" id="{A2E496DF-1C37-493E-AA7B-4EE284452E5E}"/>
                </a:ext>
              </a:extLst>
            </p:cNvPr>
            <p:cNvSpPr/>
            <p:nvPr/>
          </p:nvSpPr>
          <p:spPr>
            <a:xfrm>
              <a:off x="5475650" y="1053300"/>
              <a:ext cx="65950" cy="86125"/>
            </a:xfrm>
            <a:custGeom>
              <a:avLst/>
              <a:gdLst/>
              <a:ahLst/>
              <a:cxnLst/>
              <a:rect l="l" t="t" r="r" b="b"/>
              <a:pathLst>
                <a:path w="2638" h="3445" extrusionOk="0">
                  <a:moveTo>
                    <a:pt x="1202" y="1"/>
                  </a:moveTo>
                  <a:cubicBezTo>
                    <a:pt x="629" y="1"/>
                    <a:pt x="0" y="1555"/>
                    <a:pt x="0" y="1555"/>
                  </a:cubicBezTo>
                  <a:lnTo>
                    <a:pt x="659" y="3257"/>
                  </a:lnTo>
                  <a:cubicBezTo>
                    <a:pt x="659" y="3257"/>
                    <a:pt x="1138" y="3444"/>
                    <a:pt x="1588" y="3444"/>
                  </a:cubicBezTo>
                  <a:cubicBezTo>
                    <a:pt x="1837" y="3444"/>
                    <a:pt x="2077" y="3387"/>
                    <a:pt x="2223" y="3208"/>
                  </a:cubicBezTo>
                  <a:cubicBezTo>
                    <a:pt x="2638" y="2709"/>
                    <a:pt x="2144" y="1023"/>
                    <a:pt x="1515" y="188"/>
                  </a:cubicBezTo>
                  <a:cubicBezTo>
                    <a:pt x="1416" y="56"/>
                    <a:pt x="1310" y="1"/>
                    <a:pt x="1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3;p38">
              <a:extLst>
                <a:ext uri="{FF2B5EF4-FFF2-40B4-BE49-F238E27FC236}">
                  <a16:creationId xmlns:a16="http://schemas.microsoft.com/office/drawing/2014/main" id="{7CE8DAD4-2D89-465A-980A-422C1EE25E0C}"/>
                </a:ext>
              </a:extLst>
            </p:cNvPr>
            <p:cNvSpPr/>
            <p:nvPr/>
          </p:nvSpPr>
          <p:spPr>
            <a:xfrm>
              <a:off x="5468725" y="1047075"/>
              <a:ext cx="80350" cy="98575"/>
            </a:xfrm>
            <a:custGeom>
              <a:avLst/>
              <a:gdLst/>
              <a:ahLst/>
              <a:cxnLst/>
              <a:rect l="l" t="t" r="r" b="b"/>
              <a:pathLst>
                <a:path w="3214" h="3943" extrusionOk="0">
                  <a:moveTo>
                    <a:pt x="1475" y="1"/>
                  </a:moveTo>
                  <a:cubicBezTo>
                    <a:pt x="1448" y="1"/>
                    <a:pt x="1423" y="3"/>
                    <a:pt x="1399" y="6"/>
                  </a:cubicBezTo>
                  <a:cubicBezTo>
                    <a:pt x="751" y="96"/>
                    <a:pt x="202" y="1331"/>
                    <a:pt x="49" y="1709"/>
                  </a:cubicBezTo>
                  <a:cubicBezTo>
                    <a:pt x="0" y="1836"/>
                    <a:pt x="59" y="1979"/>
                    <a:pt x="187" y="2033"/>
                  </a:cubicBezTo>
                  <a:cubicBezTo>
                    <a:pt x="216" y="2044"/>
                    <a:pt x="247" y="2049"/>
                    <a:pt x="277" y="2049"/>
                  </a:cubicBezTo>
                  <a:cubicBezTo>
                    <a:pt x="376" y="2049"/>
                    <a:pt x="469" y="1992"/>
                    <a:pt x="506" y="1894"/>
                  </a:cubicBezTo>
                  <a:cubicBezTo>
                    <a:pt x="766" y="1245"/>
                    <a:pt x="1218" y="533"/>
                    <a:pt x="1468" y="501"/>
                  </a:cubicBezTo>
                  <a:cubicBezTo>
                    <a:pt x="1471" y="500"/>
                    <a:pt x="1475" y="498"/>
                    <a:pt x="1481" y="498"/>
                  </a:cubicBezTo>
                  <a:cubicBezTo>
                    <a:pt x="1501" y="498"/>
                    <a:pt x="1539" y="512"/>
                    <a:pt x="1596" y="585"/>
                  </a:cubicBezTo>
                  <a:cubicBezTo>
                    <a:pt x="2251" y="1458"/>
                    <a:pt x="2585" y="2968"/>
                    <a:pt x="2315" y="3298"/>
                  </a:cubicBezTo>
                  <a:cubicBezTo>
                    <a:pt x="2224" y="3405"/>
                    <a:pt x="2056" y="3443"/>
                    <a:pt x="1865" y="3443"/>
                  </a:cubicBezTo>
                  <a:cubicBezTo>
                    <a:pt x="1571" y="3443"/>
                    <a:pt x="1223" y="3352"/>
                    <a:pt x="1027" y="3277"/>
                  </a:cubicBezTo>
                  <a:cubicBezTo>
                    <a:pt x="998" y="3266"/>
                    <a:pt x="968" y="3261"/>
                    <a:pt x="939" y="3261"/>
                  </a:cubicBezTo>
                  <a:cubicBezTo>
                    <a:pt x="839" y="3261"/>
                    <a:pt x="745" y="3322"/>
                    <a:pt x="707" y="3420"/>
                  </a:cubicBezTo>
                  <a:cubicBezTo>
                    <a:pt x="660" y="3548"/>
                    <a:pt x="724" y="3687"/>
                    <a:pt x="852" y="3740"/>
                  </a:cubicBezTo>
                  <a:cubicBezTo>
                    <a:pt x="931" y="3771"/>
                    <a:pt x="1389" y="3942"/>
                    <a:pt x="1856" y="3942"/>
                  </a:cubicBezTo>
                  <a:cubicBezTo>
                    <a:pt x="2170" y="3942"/>
                    <a:pt x="2489" y="3862"/>
                    <a:pt x="2691" y="3612"/>
                  </a:cubicBezTo>
                  <a:cubicBezTo>
                    <a:pt x="3213" y="2985"/>
                    <a:pt x="2639" y="1155"/>
                    <a:pt x="1989" y="293"/>
                  </a:cubicBezTo>
                  <a:cubicBezTo>
                    <a:pt x="1817" y="62"/>
                    <a:pt x="1628" y="1"/>
                    <a:pt x="1475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4;p38">
              <a:extLst>
                <a:ext uri="{FF2B5EF4-FFF2-40B4-BE49-F238E27FC236}">
                  <a16:creationId xmlns:a16="http://schemas.microsoft.com/office/drawing/2014/main" id="{5BAC8D73-447F-45C1-8B08-BCA0E7970ECC}"/>
                </a:ext>
              </a:extLst>
            </p:cNvPr>
            <p:cNvSpPr/>
            <p:nvPr/>
          </p:nvSpPr>
          <p:spPr>
            <a:xfrm>
              <a:off x="5152100" y="877025"/>
              <a:ext cx="274100" cy="188550"/>
            </a:xfrm>
            <a:custGeom>
              <a:avLst/>
              <a:gdLst/>
              <a:ahLst/>
              <a:cxnLst/>
              <a:rect l="l" t="t" r="r" b="b"/>
              <a:pathLst>
                <a:path w="10964" h="7542" extrusionOk="0">
                  <a:moveTo>
                    <a:pt x="8350" y="0"/>
                  </a:moveTo>
                  <a:cubicBezTo>
                    <a:pt x="7666" y="0"/>
                    <a:pt x="6814" y="163"/>
                    <a:pt x="5762" y="606"/>
                  </a:cubicBezTo>
                  <a:cubicBezTo>
                    <a:pt x="5698" y="633"/>
                    <a:pt x="5671" y="702"/>
                    <a:pt x="5698" y="766"/>
                  </a:cubicBezTo>
                  <a:cubicBezTo>
                    <a:pt x="5718" y="814"/>
                    <a:pt x="5766" y="844"/>
                    <a:pt x="5813" y="844"/>
                  </a:cubicBezTo>
                  <a:cubicBezTo>
                    <a:pt x="5828" y="844"/>
                    <a:pt x="5843" y="841"/>
                    <a:pt x="5857" y="835"/>
                  </a:cubicBezTo>
                  <a:cubicBezTo>
                    <a:pt x="6895" y="397"/>
                    <a:pt x="7721" y="238"/>
                    <a:pt x="8376" y="238"/>
                  </a:cubicBezTo>
                  <a:cubicBezTo>
                    <a:pt x="9671" y="238"/>
                    <a:pt x="10290" y="863"/>
                    <a:pt x="10527" y="1191"/>
                  </a:cubicBezTo>
                  <a:cubicBezTo>
                    <a:pt x="10355" y="1179"/>
                    <a:pt x="10099" y="1166"/>
                    <a:pt x="9779" y="1166"/>
                  </a:cubicBezTo>
                  <a:cubicBezTo>
                    <a:pt x="7555" y="1166"/>
                    <a:pt x="2218" y="1773"/>
                    <a:pt x="28" y="7372"/>
                  </a:cubicBezTo>
                  <a:cubicBezTo>
                    <a:pt x="1" y="7436"/>
                    <a:pt x="33" y="7510"/>
                    <a:pt x="96" y="7531"/>
                  </a:cubicBezTo>
                  <a:cubicBezTo>
                    <a:pt x="113" y="7542"/>
                    <a:pt x="123" y="7542"/>
                    <a:pt x="140" y="7542"/>
                  </a:cubicBezTo>
                  <a:cubicBezTo>
                    <a:pt x="192" y="7542"/>
                    <a:pt x="236" y="7510"/>
                    <a:pt x="256" y="7463"/>
                  </a:cubicBezTo>
                  <a:cubicBezTo>
                    <a:pt x="2387" y="2013"/>
                    <a:pt x="7591" y="1416"/>
                    <a:pt x="9763" y="1416"/>
                  </a:cubicBezTo>
                  <a:cubicBezTo>
                    <a:pt x="10356" y="1416"/>
                    <a:pt x="10723" y="1460"/>
                    <a:pt x="10740" y="1463"/>
                  </a:cubicBezTo>
                  <a:lnTo>
                    <a:pt x="10964" y="1490"/>
                  </a:lnTo>
                  <a:lnTo>
                    <a:pt x="10868" y="1287"/>
                  </a:lnTo>
                  <a:cubicBezTo>
                    <a:pt x="10859" y="1267"/>
                    <a:pt x="10256" y="0"/>
                    <a:pt x="835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15;p38">
              <a:extLst>
                <a:ext uri="{FF2B5EF4-FFF2-40B4-BE49-F238E27FC236}">
                  <a16:creationId xmlns:a16="http://schemas.microsoft.com/office/drawing/2014/main" id="{059B9662-B6F8-4B26-B376-C39D309B5099}"/>
                </a:ext>
              </a:extLst>
            </p:cNvPr>
            <p:cNvSpPr/>
            <p:nvPr/>
          </p:nvSpPr>
          <p:spPr>
            <a:xfrm>
              <a:off x="5495850" y="1453125"/>
              <a:ext cx="198150" cy="327850"/>
            </a:xfrm>
            <a:custGeom>
              <a:avLst/>
              <a:gdLst/>
              <a:ahLst/>
              <a:cxnLst/>
              <a:rect l="l" t="t" r="r" b="b"/>
              <a:pathLst>
                <a:path w="7926" h="13114" extrusionOk="0">
                  <a:moveTo>
                    <a:pt x="5970" y="1"/>
                  </a:moveTo>
                  <a:cubicBezTo>
                    <a:pt x="5960" y="1"/>
                    <a:pt x="5951" y="1"/>
                    <a:pt x="5941" y="2"/>
                  </a:cubicBezTo>
                  <a:cubicBezTo>
                    <a:pt x="5809" y="19"/>
                    <a:pt x="5713" y="147"/>
                    <a:pt x="5729" y="279"/>
                  </a:cubicBezTo>
                  <a:lnTo>
                    <a:pt x="7308" y="12055"/>
                  </a:lnTo>
                  <a:lnTo>
                    <a:pt x="464" y="3896"/>
                  </a:lnTo>
                  <a:cubicBezTo>
                    <a:pt x="416" y="3840"/>
                    <a:pt x="347" y="3810"/>
                    <a:pt x="277" y="3810"/>
                  </a:cubicBezTo>
                  <a:cubicBezTo>
                    <a:pt x="221" y="3810"/>
                    <a:pt x="165" y="3829"/>
                    <a:pt x="118" y="3869"/>
                  </a:cubicBezTo>
                  <a:cubicBezTo>
                    <a:pt x="11" y="3955"/>
                    <a:pt x="0" y="4109"/>
                    <a:pt x="86" y="4215"/>
                  </a:cubicBezTo>
                  <a:lnTo>
                    <a:pt x="7473" y="13028"/>
                  </a:lnTo>
                  <a:cubicBezTo>
                    <a:pt x="7522" y="13082"/>
                    <a:pt x="7596" y="13114"/>
                    <a:pt x="7665" y="13114"/>
                  </a:cubicBezTo>
                  <a:cubicBezTo>
                    <a:pt x="7697" y="13114"/>
                    <a:pt x="7734" y="13109"/>
                    <a:pt x="7765" y="13092"/>
                  </a:cubicBezTo>
                  <a:cubicBezTo>
                    <a:pt x="7868" y="13050"/>
                    <a:pt x="7925" y="12944"/>
                    <a:pt x="7910" y="12837"/>
                  </a:cubicBezTo>
                  <a:lnTo>
                    <a:pt x="6218" y="216"/>
                  </a:lnTo>
                  <a:cubicBezTo>
                    <a:pt x="6203" y="87"/>
                    <a:pt x="6088" y="1"/>
                    <a:pt x="597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16;p38">
              <a:extLst>
                <a:ext uri="{FF2B5EF4-FFF2-40B4-BE49-F238E27FC236}">
                  <a16:creationId xmlns:a16="http://schemas.microsoft.com/office/drawing/2014/main" id="{386D5C19-28E8-44F1-8DFA-8081298E19FC}"/>
                </a:ext>
              </a:extLst>
            </p:cNvPr>
            <p:cNvSpPr/>
            <p:nvPr/>
          </p:nvSpPr>
          <p:spPr>
            <a:xfrm>
              <a:off x="5669900" y="1768675"/>
              <a:ext cx="142175" cy="356050"/>
            </a:xfrm>
            <a:custGeom>
              <a:avLst/>
              <a:gdLst/>
              <a:ahLst/>
              <a:cxnLst/>
              <a:rect l="l" t="t" r="r" b="b"/>
              <a:pathLst>
                <a:path w="5687" h="14242" extrusionOk="0">
                  <a:moveTo>
                    <a:pt x="700" y="1"/>
                  </a:moveTo>
                  <a:cubicBezTo>
                    <a:pt x="579" y="1"/>
                    <a:pt x="473" y="92"/>
                    <a:pt x="459" y="220"/>
                  </a:cubicBezTo>
                  <a:lnTo>
                    <a:pt x="6" y="4130"/>
                  </a:lnTo>
                  <a:cubicBezTo>
                    <a:pt x="1" y="4177"/>
                    <a:pt x="12" y="4226"/>
                    <a:pt x="32" y="4268"/>
                  </a:cubicBezTo>
                  <a:lnTo>
                    <a:pt x="5187" y="14108"/>
                  </a:lnTo>
                  <a:cubicBezTo>
                    <a:pt x="5229" y="14193"/>
                    <a:pt x="5315" y="14241"/>
                    <a:pt x="5405" y="14241"/>
                  </a:cubicBezTo>
                  <a:cubicBezTo>
                    <a:pt x="5442" y="14241"/>
                    <a:pt x="5485" y="14230"/>
                    <a:pt x="5516" y="14214"/>
                  </a:cubicBezTo>
                  <a:cubicBezTo>
                    <a:pt x="5639" y="14151"/>
                    <a:pt x="5686" y="14001"/>
                    <a:pt x="5622" y="13879"/>
                  </a:cubicBezTo>
                  <a:lnTo>
                    <a:pt x="506" y="4108"/>
                  </a:lnTo>
                  <a:lnTo>
                    <a:pt x="948" y="273"/>
                  </a:lnTo>
                  <a:cubicBezTo>
                    <a:pt x="963" y="141"/>
                    <a:pt x="867" y="18"/>
                    <a:pt x="729" y="3"/>
                  </a:cubicBezTo>
                  <a:cubicBezTo>
                    <a:pt x="719" y="2"/>
                    <a:pt x="709" y="1"/>
                    <a:pt x="70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17;p38">
              <a:extLst>
                <a:ext uri="{FF2B5EF4-FFF2-40B4-BE49-F238E27FC236}">
                  <a16:creationId xmlns:a16="http://schemas.microsoft.com/office/drawing/2014/main" id="{CE0504A0-CAE4-4411-84AE-D1F3B29FEE2F}"/>
                </a:ext>
              </a:extLst>
            </p:cNvPr>
            <p:cNvSpPr/>
            <p:nvPr/>
          </p:nvSpPr>
          <p:spPr>
            <a:xfrm>
              <a:off x="5335475" y="1380275"/>
              <a:ext cx="317175" cy="385675"/>
            </a:xfrm>
            <a:custGeom>
              <a:avLst/>
              <a:gdLst/>
              <a:ahLst/>
              <a:cxnLst/>
              <a:rect l="l" t="t" r="r" b="b"/>
              <a:pathLst>
                <a:path w="12687" h="15427" extrusionOk="0">
                  <a:moveTo>
                    <a:pt x="504" y="0"/>
                  </a:moveTo>
                  <a:cubicBezTo>
                    <a:pt x="387" y="0"/>
                    <a:pt x="276" y="91"/>
                    <a:pt x="256" y="214"/>
                  </a:cubicBezTo>
                  <a:cubicBezTo>
                    <a:pt x="246" y="305"/>
                    <a:pt x="1" y="2448"/>
                    <a:pt x="762" y="4880"/>
                  </a:cubicBezTo>
                  <a:cubicBezTo>
                    <a:pt x="1511" y="7283"/>
                    <a:pt x="3123" y="9932"/>
                    <a:pt x="3192" y="10043"/>
                  </a:cubicBezTo>
                  <a:cubicBezTo>
                    <a:pt x="3237" y="10121"/>
                    <a:pt x="3315" y="10164"/>
                    <a:pt x="3399" y="10164"/>
                  </a:cubicBezTo>
                  <a:cubicBezTo>
                    <a:pt x="3425" y="10164"/>
                    <a:pt x="3453" y="10159"/>
                    <a:pt x="3479" y="10151"/>
                  </a:cubicBezTo>
                  <a:lnTo>
                    <a:pt x="5900" y="9390"/>
                  </a:lnTo>
                  <a:lnTo>
                    <a:pt x="5272" y="11656"/>
                  </a:lnTo>
                  <a:cubicBezTo>
                    <a:pt x="5245" y="11751"/>
                    <a:pt x="5277" y="11857"/>
                    <a:pt x="5357" y="11916"/>
                  </a:cubicBezTo>
                  <a:cubicBezTo>
                    <a:pt x="5527" y="12049"/>
                    <a:pt x="9506" y="15124"/>
                    <a:pt x="12400" y="15426"/>
                  </a:cubicBezTo>
                  <a:lnTo>
                    <a:pt x="12425" y="15426"/>
                  </a:lnTo>
                  <a:cubicBezTo>
                    <a:pt x="12548" y="15426"/>
                    <a:pt x="12660" y="15331"/>
                    <a:pt x="12670" y="15208"/>
                  </a:cubicBezTo>
                  <a:cubicBezTo>
                    <a:pt x="12687" y="15070"/>
                    <a:pt x="12585" y="14948"/>
                    <a:pt x="12452" y="14938"/>
                  </a:cubicBezTo>
                  <a:cubicBezTo>
                    <a:pt x="9979" y="14677"/>
                    <a:pt x="6506" y="12161"/>
                    <a:pt x="5794" y="11624"/>
                  </a:cubicBezTo>
                  <a:lnTo>
                    <a:pt x="6501" y="9081"/>
                  </a:lnTo>
                  <a:cubicBezTo>
                    <a:pt x="6521" y="8997"/>
                    <a:pt x="6496" y="8901"/>
                    <a:pt x="6432" y="8837"/>
                  </a:cubicBezTo>
                  <a:cubicBezTo>
                    <a:pt x="6386" y="8791"/>
                    <a:pt x="6324" y="8767"/>
                    <a:pt x="6261" y="8767"/>
                  </a:cubicBezTo>
                  <a:cubicBezTo>
                    <a:pt x="6236" y="8767"/>
                    <a:pt x="6211" y="8771"/>
                    <a:pt x="6187" y="8778"/>
                  </a:cubicBezTo>
                  <a:lnTo>
                    <a:pt x="3516" y="9623"/>
                  </a:lnTo>
                  <a:cubicBezTo>
                    <a:pt x="3150" y="9002"/>
                    <a:pt x="1862" y="6746"/>
                    <a:pt x="1235" y="4730"/>
                  </a:cubicBezTo>
                  <a:cubicBezTo>
                    <a:pt x="506" y="2406"/>
                    <a:pt x="745" y="294"/>
                    <a:pt x="751" y="273"/>
                  </a:cubicBezTo>
                  <a:cubicBezTo>
                    <a:pt x="767" y="140"/>
                    <a:pt x="671" y="17"/>
                    <a:pt x="533" y="2"/>
                  </a:cubicBezTo>
                  <a:cubicBezTo>
                    <a:pt x="523" y="1"/>
                    <a:pt x="514" y="0"/>
                    <a:pt x="504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18;p38">
              <a:extLst>
                <a:ext uri="{FF2B5EF4-FFF2-40B4-BE49-F238E27FC236}">
                  <a16:creationId xmlns:a16="http://schemas.microsoft.com/office/drawing/2014/main" id="{3852D6CD-A964-4A53-962D-B0D85875A7E2}"/>
                </a:ext>
              </a:extLst>
            </p:cNvPr>
            <p:cNvSpPr/>
            <p:nvPr/>
          </p:nvSpPr>
          <p:spPr>
            <a:xfrm>
              <a:off x="5609125" y="1249800"/>
              <a:ext cx="185250" cy="583825"/>
            </a:xfrm>
            <a:custGeom>
              <a:avLst/>
              <a:gdLst/>
              <a:ahLst/>
              <a:cxnLst/>
              <a:rect l="l" t="t" r="r" b="b"/>
              <a:pathLst>
                <a:path w="7410" h="23353" extrusionOk="0">
                  <a:moveTo>
                    <a:pt x="279" y="0"/>
                  </a:moveTo>
                  <a:cubicBezTo>
                    <a:pt x="212" y="0"/>
                    <a:pt x="145" y="27"/>
                    <a:pt x="97" y="78"/>
                  </a:cubicBezTo>
                  <a:cubicBezTo>
                    <a:pt x="1" y="179"/>
                    <a:pt x="6" y="338"/>
                    <a:pt x="107" y="429"/>
                  </a:cubicBezTo>
                  <a:cubicBezTo>
                    <a:pt x="129" y="444"/>
                    <a:pt x="2065" y="2237"/>
                    <a:pt x="3241" y="3710"/>
                  </a:cubicBezTo>
                  <a:cubicBezTo>
                    <a:pt x="4251" y="4976"/>
                    <a:pt x="5060" y="7035"/>
                    <a:pt x="5262" y="7571"/>
                  </a:cubicBezTo>
                  <a:lnTo>
                    <a:pt x="3394" y="9869"/>
                  </a:lnTo>
                  <a:cubicBezTo>
                    <a:pt x="3342" y="9928"/>
                    <a:pt x="3325" y="10013"/>
                    <a:pt x="3347" y="10092"/>
                  </a:cubicBezTo>
                  <a:cubicBezTo>
                    <a:pt x="3374" y="10173"/>
                    <a:pt x="3432" y="10231"/>
                    <a:pt x="3511" y="10258"/>
                  </a:cubicBezTo>
                  <a:lnTo>
                    <a:pt x="6209" y="11108"/>
                  </a:lnTo>
                  <a:cubicBezTo>
                    <a:pt x="6293" y="12220"/>
                    <a:pt x="6639" y="18800"/>
                    <a:pt x="3681" y="22965"/>
                  </a:cubicBezTo>
                  <a:cubicBezTo>
                    <a:pt x="3607" y="23076"/>
                    <a:pt x="3634" y="23230"/>
                    <a:pt x="3745" y="23311"/>
                  </a:cubicBezTo>
                  <a:cubicBezTo>
                    <a:pt x="3788" y="23336"/>
                    <a:pt x="3836" y="23353"/>
                    <a:pt x="3884" y="23353"/>
                  </a:cubicBezTo>
                  <a:cubicBezTo>
                    <a:pt x="3963" y="23353"/>
                    <a:pt x="4039" y="23316"/>
                    <a:pt x="4086" y="23252"/>
                  </a:cubicBezTo>
                  <a:cubicBezTo>
                    <a:pt x="7410" y="18566"/>
                    <a:pt x="6719" y="11209"/>
                    <a:pt x="6687" y="10902"/>
                  </a:cubicBezTo>
                  <a:cubicBezTo>
                    <a:pt x="6676" y="10801"/>
                    <a:pt x="6612" y="10720"/>
                    <a:pt x="6516" y="10688"/>
                  </a:cubicBezTo>
                  <a:lnTo>
                    <a:pt x="4007" y="9896"/>
                  </a:lnTo>
                  <a:lnTo>
                    <a:pt x="5730" y="7774"/>
                  </a:lnTo>
                  <a:cubicBezTo>
                    <a:pt x="5788" y="7705"/>
                    <a:pt x="5804" y="7615"/>
                    <a:pt x="5772" y="7534"/>
                  </a:cubicBezTo>
                  <a:cubicBezTo>
                    <a:pt x="5735" y="7428"/>
                    <a:pt x="4842" y="4922"/>
                    <a:pt x="3629" y="3402"/>
                  </a:cubicBezTo>
                  <a:cubicBezTo>
                    <a:pt x="2426" y="1902"/>
                    <a:pt x="464" y="83"/>
                    <a:pt x="443" y="66"/>
                  </a:cubicBezTo>
                  <a:cubicBezTo>
                    <a:pt x="398" y="21"/>
                    <a:pt x="339" y="0"/>
                    <a:pt x="279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19;p38">
              <a:extLst>
                <a:ext uri="{FF2B5EF4-FFF2-40B4-BE49-F238E27FC236}">
                  <a16:creationId xmlns:a16="http://schemas.microsoft.com/office/drawing/2014/main" id="{AF29DF91-2E3C-49E1-AA59-0B8E77350B2E}"/>
                </a:ext>
              </a:extLst>
            </p:cNvPr>
            <p:cNvSpPr/>
            <p:nvPr/>
          </p:nvSpPr>
          <p:spPr>
            <a:xfrm>
              <a:off x="4730725" y="2216450"/>
              <a:ext cx="132725" cy="81100"/>
            </a:xfrm>
            <a:custGeom>
              <a:avLst/>
              <a:gdLst/>
              <a:ahLst/>
              <a:cxnLst/>
              <a:rect l="l" t="t" r="r" b="b"/>
              <a:pathLst>
                <a:path w="5309" h="3244" extrusionOk="0">
                  <a:moveTo>
                    <a:pt x="5308" y="0"/>
                  </a:moveTo>
                  <a:lnTo>
                    <a:pt x="4961" y="258"/>
                  </a:lnTo>
                  <a:lnTo>
                    <a:pt x="4961" y="258"/>
                  </a:lnTo>
                  <a:cubicBezTo>
                    <a:pt x="5146" y="127"/>
                    <a:pt x="5308" y="1"/>
                    <a:pt x="5308" y="0"/>
                  </a:cubicBezTo>
                  <a:close/>
                  <a:moveTo>
                    <a:pt x="4961" y="258"/>
                  </a:moveTo>
                  <a:cubicBezTo>
                    <a:pt x="4761" y="400"/>
                    <a:pt x="4533" y="548"/>
                    <a:pt x="4453" y="548"/>
                  </a:cubicBezTo>
                  <a:cubicBezTo>
                    <a:pt x="4293" y="548"/>
                    <a:pt x="2384" y="782"/>
                    <a:pt x="2384" y="782"/>
                  </a:cubicBezTo>
                  <a:cubicBezTo>
                    <a:pt x="2384" y="782"/>
                    <a:pt x="1405" y="1292"/>
                    <a:pt x="899" y="1447"/>
                  </a:cubicBezTo>
                  <a:cubicBezTo>
                    <a:pt x="388" y="1601"/>
                    <a:pt x="0" y="1915"/>
                    <a:pt x="155" y="2075"/>
                  </a:cubicBezTo>
                  <a:cubicBezTo>
                    <a:pt x="241" y="2161"/>
                    <a:pt x="414" y="2211"/>
                    <a:pt x="604" y="2211"/>
                  </a:cubicBezTo>
                  <a:cubicBezTo>
                    <a:pt x="754" y="2211"/>
                    <a:pt x="915" y="2180"/>
                    <a:pt x="1053" y="2112"/>
                  </a:cubicBezTo>
                  <a:cubicBezTo>
                    <a:pt x="1367" y="1957"/>
                    <a:pt x="2734" y="1761"/>
                    <a:pt x="2735" y="1761"/>
                  </a:cubicBezTo>
                  <a:lnTo>
                    <a:pt x="2735" y="1761"/>
                  </a:lnTo>
                  <a:lnTo>
                    <a:pt x="936" y="3244"/>
                  </a:lnTo>
                  <a:lnTo>
                    <a:pt x="4961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20;p38">
              <a:extLst>
                <a:ext uri="{FF2B5EF4-FFF2-40B4-BE49-F238E27FC236}">
                  <a16:creationId xmlns:a16="http://schemas.microsoft.com/office/drawing/2014/main" id="{9E0A05DB-9AC9-41DE-9E4B-0577091ADBA2}"/>
                </a:ext>
              </a:extLst>
            </p:cNvPr>
            <p:cNvSpPr/>
            <p:nvPr/>
          </p:nvSpPr>
          <p:spPr>
            <a:xfrm>
              <a:off x="4728575" y="2211850"/>
              <a:ext cx="140200" cy="90375"/>
            </a:xfrm>
            <a:custGeom>
              <a:avLst/>
              <a:gdLst/>
              <a:ahLst/>
              <a:cxnLst/>
              <a:rect l="l" t="t" r="r" b="b"/>
              <a:pathLst>
                <a:path w="5608" h="3615" extrusionOk="0">
                  <a:moveTo>
                    <a:pt x="5395" y="1"/>
                  </a:moveTo>
                  <a:cubicBezTo>
                    <a:pt x="5356" y="1"/>
                    <a:pt x="5316" y="13"/>
                    <a:pt x="5283" y="40"/>
                  </a:cubicBezTo>
                  <a:cubicBezTo>
                    <a:pt x="4991" y="269"/>
                    <a:pt x="4613" y="524"/>
                    <a:pt x="4539" y="546"/>
                  </a:cubicBezTo>
                  <a:cubicBezTo>
                    <a:pt x="4379" y="546"/>
                    <a:pt x="2767" y="742"/>
                    <a:pt x="2443" y="786"/>
                  </a:cubicBezTo>
                  <a:cubicBezTo>
                    <a:pt x="2421" y="786"/>
                    <a:pt x="2401" y="791"/>
                    <a:pt x="2384" y="801"/>
                  </a:cubicBezTo>
                  <a:cubicBezTo>
                    <a:pt x="2374" y="806"/>
                    <a:pt x="1416" y="1306"/>
                    <a:pt x="926" y="1456"/>
                  </a:cubicBezTo>
                  <a:cubicBezTo>
                    <a:pt x="528" y="1577"/>
                    <a:pt x="97" y="1822"/>
                    <a:pt x="28" y="2099"/>
                  </a:cubicBezTo>
                  <a:cubicBezTo>
                    <a:pt x="1" y="2205"/>
                    <a:pt x="33" y="2311"/>
                    <a:pt x="108" y="2386"/>
                  </a:cubicBezTo>
                  <a:cubicBezTo>
                    <a:pt x="235" y="2513"/>
                    <a:pt x="457" y="2580"/>
                    <a:pt x="694" y="2580"/>
                  </a:cubicBezTo>
                  <a:cubicBezTo>
                    <a:pt x="875" y="2580"/>
                    <a:pt x="1064" y="2541"/>
                    <a:pt x="1225" y="2460"/>
                  </a:cubicBezTo>
                  <a:cubicBezTo>
                    <a:pt x="1353" y="2397"/>
                    <a:pt x="1762" y="2306"/>
                    <a:pt x="2177" y="2237"/>
                  </a:cubicBezTo>
                  <a:lnTo>
                    <a:pt x="2177" y="2237"/>
                  </a:lnTo>
                  <a:lnTo>
                    <a:pt x="906" y="3285"/>
                  </a:lnTo>
                  <a:cubicBezTo>
                    <a:pt x="825" y="3349"/>
                    <a:pt x="815" y="3466"/>
                    <a:pt x="879" y="3545"/>
                  </a:cubicBezTo>
                  <a:cubicBezTo>
                    <a:pt x="916" y="3588"/>
                    <a:pt x="970" y="3614"/>
                    <a:pt x="1022" y="3614"/>
                  </a:cubicBezTo>
                  <a:cubicBezTo>
                    <a:pt x="1065" y="3614"/>
                    <a:pt x="1108" y="3599"/>
                    <a:pt x="1139" y="3572"/>
                  </a:cubicBezTo>
                  <a:lnTo>
                    <a:pt x="2937" y="2088"/>
                  </a:lnTo>
                  <a:cubicBezTo>
                    <a:pt x="3001" y="2035"/>
                    <a:pt x="3022" y="1945"/>
                    <a:pt x="2990" y="1871"/>
                  </a:cubicBezTo>
                  <a:cubicBezTo>
                    <a:pt x="2957" y="1798"/>
                    <a:pt x="2889" y="1757"/>
                    <a:pt x="2817" y="1757"/>
                  </a:cubicBezTo>
                  <a:cubicBezTo>
                    <a:pt x="2810" y="1757"/>
                    <a:pt x="2802" y="1757"/>
                    <a:pt x="2794" y="1758"/>
                  </a:cubicBezTo>
                  <a:cubicBezTo>
                    <a:pt x="2650" y="1780"/>
                    <a:pt x="1385" y="1966"/>
                    <a:pt x="1054" y="2131"/>
                  </a:cubicBezTo>
                  <a:cubicBezTo>
                    <a:pt x="941" y="2187"/>
                    <a:pt x="815" y="2209"/>
                    <a:pt x="702" y="2209"/>
                  </a:cubicBezTo>
                  <a:cubicBezTo>
                    <a:pt x="581" y="2209"/>
                    <a:pt x="474" y="2184"/>
                    <a:pt x="411" y="2151"/>
                  </a:cubicBezTo>
                  <a:cubicBezTo>
                    <a:pt x="480" y="2067"/>
                    <a:pt x="709" y="1908"/>
                    <a:pt x="1039" y="1807"/>
                  </a:cubicBezTo>
                  <a:cubicBezTo>
                    <a:pt x="1512" y="1663"/>
                    <a:pt x="2352" y="1237"/>
                    <a:pt x="2522" y="1147"/>
                  </a:cubicBezTo>
                  <a:cubicBezTo>
                    <a:pt x="3256" y="1056"/>
                    <a:pt x="4427" y="918"/>
                    <a:pt x="4539" y="918"/>
                  </a:cubicBezTo>
                  <a:cubicBezTo>
                    <a:pt x="4682" y="918"/>
                    <a:pt x="5011" y="722"/>
                    <a:pt x="5512" y="332"/>
                  </a:cubicBezTo>
                  <a:cubicBezTo>
                    <a:pt x="5592" y="269"/>
                    <a:pt x="5607" y="152"/>
                    <a:pt x="5544" y="72"/>
                  </a:cubicBezTo>
                  <a:cubicBezTo>
                    <a:pt x="5506" y="26"/>
                    <a:pt x="5451" y="1"/>
                    <a:pt x="5395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21;p38">
              <a:extLst>
                <a:ext uri="{FF2B5EF4-FFF2-40B4-BE49-F238E27FC236}">
                  <a16:creationId xmlns:a16="http://schemas.microsoft.com/office/drawing/2014/main" id="{C4741F1D-C083-4362-BC86-A2E1BF640160}"/>
                </a:ext>
              </a:extLst>
            </p:cNvPr>
            <p:cNvSpPr/>
            <p:nvPr/>
          </p:nvSpPr>
          <p:spPr>
            <a:xfrm>
              <a:off x="4691625" y="2300600"/>
              <a:ext cx="38075" cy="36050"/>
            </a:xfrm>
            <a:custGeom>
              <a:avLst/>
              <a:gdLst/>
              <a:ahLst/>
              <a:cxnLst/>
              <a:rect l="l" t="t" r="r" b="b"/>
              <a:pathLst>
                <a:path w="1523" h="1442" extrusionOk="0">
                  <a:moveTo>
                    <a:pt x="255" y="1"/>
                  </a:moveTo>
                  <a:cubicBezTo>
                    <a:pt x="174" y="1"/>
                    <a:pt x="106" y="49"/>
                    <a:pt x="81" y="192"/>
                  </a:cubicBezTo>
                  <a:cubicBezTo>
                    <a:pt x="1" y="618"/>
                    <a:pt x="783" y="1208"/>
                    <a:pt x="1522" y="1442"/>
                  </a:cubicBezTo>
                  <a:lnTo>
                    <a:pt x="624" y="192"/>
                  </a:lnTo>
                  <a:cubicBezTo>
                    <a:pt x="624" y="192"/>
                    <a:pt x="415" y="1"/>
                    <a:pt x="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22;p38">
              <a:extLst>
                <a:ext uri="{FF2B5EF4-FFF2-40B4-BE49-F238E27FC236}">
                  <a16:creationId xmlns:a16="http://schemas.microsoft.com/office/drawing/2014/main" id="{42737C97-76DD-42B6-947B-AC9DDCCAEA6F}"/>
                </a:ext>
              </a:extLst>
            </p:cNvPr>
            <p:cNvSpPr/>
            <p:nvPr/>
          </p:nvSpPr>
          <p:spPr>
            <a:xfrm>
              <a:off x="4686300" y="2295900"/>
              <a:ext cx="48575" cy="45275"/>
            </a:xfrm>
            <a:custGeom>
              <a:avLst/>
              <a:gdLst/>
              <a:ahLst/>
              <a:cxnLst/>
              <a:rect l="l" t="t" r="r" b="b"/>
              <a:pathLst>
                <a:path w="1943" h="1811" extrusionOk="0">
                  <a:moveTo>
                    <a:pt x="467" y="0"/>
                  </a:moveTo>
                  <a:cubicBezTo>
                    <a:pt x="429" y="0"/>
                    <a:pt x="390" y="6"/>
                    <a:pt x="351" y="19"/>
                  </a:cubicBezTo>
                  <a:cubicBezTo>
                    <a:pt x="262" y="51"/>
                    <a:pt x="150" y="130"/>
                    <a:pt x="108" y="343"/>
                  </a:cubicBezTo>
                  <a:cubicBezTo>
                    <a:pt x="0" y="939"/>
                    <a:pt x="953" y="1577"/>
                    <a:pt x="1682" y="1806"/>
                  </a:cubicBezTo>
                  <a:cubicBezTo>
                    <a:pt x="1698" y="1811"/>
                    <a:pt x="1719" y="1811"/>
                    <a:pt x="1735" y="1811"/>
                  </a:cubicBezTo>
                  <a:cubicBezTo>
                    <a:pt x="1814" y="1811"/>
                    <a:pt x="1890" y="1764"/>
                    <a:pt x="1910" y="1683"/>
                  </a:cubicBezTo>
                  <a:cubicBezTo>
                    <a:pt x="1942" y="1588"/>
                    <a:pt x="1890" y="1482"/>
                    <a:pt x="1794" y="1450"/>
                  </a:cubicBezTo>
                  <a:cubicBezTo>
                    <a:pt x="1038" y="1215"/>
                    <a:pt x="427" y="672"/>
                    <a:pt x="474" y="412"/>
                  </a:cubicBezTo>
                  <a:cubicBezTo>
                    <a:pt x="479" y="391"/>
                    <a:pt x="479" y="380"/>
                    <a:pt x="479" y="375"/>
                  </a:cubicBezTo>
                  <a:cubicBezTo>
                    <a:pt x="533" y="380"/>
                    <a:pt x="639" y="449"/>
                    <a:pt x="714" y="513"/>
                  </a:cubicBezTo>
                  <a:cubicBezTo>
                    <a:pt x="749" y="546"/>
                    <a:pt x="793" y="562"/>
                    <a:pt x="838" y="562"/>
                  </a:cubicBezTo>
                  <a:cubicBezTo>
                    <a:pt x="888" y="562"/>
                    <a:pt x="938" y="542"/>
                    <a:pt x="974" y="503"/>
                  </a:cubicBezTo>
                  <a:cubicBezTo>
                    <a:pt x="1043" y="428"/>
                    <a:pt x="1038" y="311"/>
                    <a:pt x="964" y="242"/>
                  </a:cubicBezTo>
                  <a:cubicBezTo>
                    <a:pt x="896" y="179"/>
                    <a:pt x="686" y="0"/>
                    <a:pt x="46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23;p38">
              <a:extLst>
                <a:ext uri="{FF2B5EF4-FFF2-40B4-BE49-F238E27FC236}">
                  <a16:creationId xmlns:a16="http://schemas.microsoft.com/office/drawing/2014/main" id="{4B21BE6B-C458-4AAA-8528-DEDC1208A0AD}"/>
                </a:ext>
              </a:extLst>
            </p:cNvPr>
            <p:cNvSpPr/>
            <p:nvPr/>
          </p:nvSpPr>
          <p:spPr>
            <a:xfrm>
              <a:off x="4703350" y="2305575"/>
              <a:ext cx="57575" cy="30025"/>
            </a:xfrm>
            <a:custGeom>
              <a:avLst/>
              <a:gdLst/>
              <a:ahLst/>
              <a:cxnLst/>
              <a:rect l="l" t="t" r="r" b="b"/>
              <a:pathLst>
                <a:path w="2303" h="1201" extrusionOk="0">
                  <a:moveTo>
                    <a:pt x="267" y="0"/>
                  </a:moveTo>
                  <a:cubicBezTo>
                    <a:pt x="122" y="0"/>
                    <a:pt x="0" y="48"/>
                    <a:pt x="197" y="265"/>
                  </a:cubicBezTo>
                  <a:cubicBezTo>
                    <a:pt x="548" y="653"/>
                    <a:pt x="1952" y="1164"/>
                    <a:pt x="2303" y="1201"/>
                  </a:cubicBezTo>
                  <a:lnTo>
                    <a:pt x="511" y="30"/>
                  </a:lnTo>
                  <a:cubicBezTo>
                    <a:pt x="511" y="30"/>
                    <a:pt x="381" y="0"/>
                    <a:pt x="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24;p38">
              <a:extLst>
                <a:ext uri="{FF2B5EF4-FFF2-40B4-BE49-F238E27FC236}">
                  <a16:creationId xmlns:a16="http://schemas.microsoft.com/office/drawing/2014/main" id="{A6FF2128-82DD-4B91-840E-D74690893296}"/>
                </a:ext>
              </a:extLst>
            </p:cNvPr>
            <p:cNvSpPr/>
            <p:nvPr/>
          </p:nvSpPr>
          <p:spPr>
            <a:xfrm>
              <a:off x="4699225" y="2300850"/>
              <a:ext cx="66625" cy="39400"/>
            </a:xfrm>
            <a:custGeom>
              <a:avLst/>
              <a:gdLst/>
              <a:ahLst/>
              <a:cxnLst/>
              <a:rect l="l" t="t" r="r" b="b"/>
              <a:pathLst>
                <a:path w="2665" h="1576" extrusionOk="0">
                  <a:moveTo>
                    <a:pt x="434" y="1"/>
                  </a:moveTo>
                  <a:cubicBezTo>
                    <a:pt x="295" y="1"/>
                    <a:pt x="170" y="37"/>
                    <a:pt x="106" y="145"/>
                  </a:cubicBezTo>
                  <a:cubicBezTo>
                    <a:pt x="0" y="326"/>
                    <a:pt x="165" y="518"/>
                    <a:pt x="224" y="576"/>
                  </a:cubicBezTo>
                  <a:cubicBezTo>
                    <a:pt x="627" y="1028"/>
                    <a:pt x="2095" y="1534"/>
                    <a:pt x="2451" y="1576"/>
                  </a:cubicBezTo>
                  <a:lnTo>
                    <a:pt x="2468" y="1576"/>
                  </a:lnTo>
                  <a:cubicBezTo>
                    <a:pt x="2564" y="1576"/>
                    <a:pt x="2643" y="1507"/>
                    <a:pt x="2654" y="1411"/>
                  </a:cubicBezTo>
                  <a:cubicBezTo>
                    <a:pt x="2665" y="1310"/>
                    <a:pt x="2590" y="1220"/>
                    <a:pt x="2490" y="1208"/>
                  </a:cubicBezTo>
                  <a:cubicBezTo>
                    <a:pt x="2181" y="1171"/>
                    <a:pt x="946" y="725"/>
                    <a:pt x="553" y="385"/>
                  </a:cubicBezTo>
                  <a:lnTo>
                    <a:pt x="553" y="385"/>
                  </a:lnTo>
                  <a:cubicBezTo>
                    <a:pt x="580" y="390"/>
                    <a:pt x="607" y="395"/>
                    <a:pt x="632" y="400"/>
                  </a:cubicBezTo>
                  <a:cubicBezTo>
                    <a:pt x="647" y="403"/>
                    <a:pt x="661" y="405"/>
                    <a:pt x="674" y="405"/>
                  </a:cubicBezTo>
                  <a:cubicBezTo>
                    <a:pt x="760" y="405"/>
                    <a:pt x="833" y="349"/>
                    <a:pt x="851" y="262"/>
                  </a:cubicBezTo>
                  <a:cubicBezTo>
                    <a:pt x="877" y="162"/>
                    <a:pt x="814" y="59"/>
                    <a:pt x="718" y="39"/>
                  </a:cubicBezTo>
                  <a:cubicBezTo>
                    <a:pt x="628" y="17"/>
                    <a:pt x="528" y="1"/>
                    <a:pt x="43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25;p38">
              <a:extLst>
                <a:ext uri="{FF2B5EF4-FFF2-40B4-BE49-F238E27FC236}">
                  <a16:creationId xmlns:a16="http://schemas.microsoft.com/office/drawing/2014/main" id="{7899DC1A-3AED-47C0-9043-4B4C1D7E5F10}"/>
                </a:ext>
              </a:extLst>
            </p:cNvPr>
            <p:cNvSpPr/>
            <p:nvPr/>
          </p:nvSpPr>
          <p:spPr>
            <a:xfrm>
              <a:off x="4719000" y="2298950"/>
              <a:ext cx="53650" cy="27875"/>
            </a:xfrm>
            <a:custGeom>
              <a:avLst/>
              <a:gdLst/>
              <a:ahLst/>
              <a:cxnLst/>
              <a:rect l="l" t="t" r="r" b="b"/>
              <a:pathLst>
                <a:path w="2146" h="1115" extrusionOk="0">
                  <a:moveTo>
                    <a:pt x="220" y="0"/>
                  </a:moveTo>
                  <a:cubicBezTo>
                    <a:pt x="85" y="0"/>
                    <a:pt x="1" y="28"/>
                    <a:pt x="1" y="98"/>
                  </a:cubicBezTo>
                  <a:cubicBezTo>
                    <a:pt x="1" y="449"/>
                    <a:pt x="1640" y="1115"/>
                    <a:pt x="2145" y="1115"/>
                  </a:cubicBezTo>
                  <a:lnTo>
                    <a:pt x="2107" y="449"/>
                  </a:lnTo>
                  <a:cubicBezTo>
                    <a:pt x="2107" y="449"/>
                    <a:pt x="759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26;p38">
              <a:extLst>
                <a:ext uri="{FF2B5EF4-FFF2-40B4-BE49-F238E27FC236}">
                  <a16:creationId xmlns:a16="http://schemas.microsoft.com/office/drawing/2014/main" id="{3C572158-5F94-451A-83A8-7B12120AF10C}"/>
                </a:ext>
              </a:extLst>
            </p:cNvPr>
            <p:cNvSpPr/>
            <p:nvPr/>
          </p:nvSpPr>
          <p:spPr>
            <a:xfrm>
              <a:off x="4714375" y="2294450"/>
              <a:ext cx="62900" cy="37025"/>
            </a:xfrm>
            <a:custGeom>
              <a:avLst/>
              <a:gdLst/>
              <a:ahLst/>
              <a:cxnLst/>
              <a:rect l="l" t="t" r="r" b="b"/>
              <a:pathLst>
                <a:path w="2516" h="1481" extrusionOk="0">
                  <a:moveTo>
                    <a:pt x="414" y="1"/>
                  </a:moveTo>
                  <a:cubicBezTo>
                    <a:pt x="278" y="1"/>
                    <a:pt x="172" y="20"/>
                    <a:pt x="107" y="67"/>
                  </a:cubicBezTo>
                  <a:cubicBezTo>
                    <a:pt x="38" y="119"/>
                    <a:pt x="1" y="194"/>
                    <a:pt x="1" y="278"/>
                  </a:cubicBezTo>
                  <a:cubicBezTo>
                    <a:pt x="1" y="843"/>
                    <a:pt x="1867" y="1481"/>
                    <a:pt x="2330" y="1481"/>
                  </a:cubicBezTo>
                  <a:cubicBezTo>
                    <a:pt x="2436" y="1481"/>
                    <a:pt x="2516" y="1395"/>
                    <a:pt x="2516" y="1295"/>
                  </a:cubicBezTo>
                  <a:cubicBezTo>
                    <a:pt x="2516" y="1194"/>
                    <a:pt x="2436" y="1108"/>
                    <a:pt x="2330" y="1108"/>
                  </a:cubicBezTo>
                  <a:cubicBezTo>
                    <a:pt x="1904" y="1108"/>
                    <a:pt x="745" y="629"/>
                    <a:pt x="441" y="364"/>
                  </a:cubicBezTo>
                  <a:lnTo>
                    <a:pt x="441" y="364"/>
                  </a:lnTo>
                  <a:cubicBezTo>
                    <a:pt x="767" y="379"/>
                    <a:pt x="1565" y="582"/>
                    <a:pt x="2235" y="806"/>
                  </a:cubicBezTo>
                  <a:cubicBezTo>
                    <a:pt x="2254" y="812"/>
                    <a:pt x="2275" y="815"/>
                    <a:pt x="2294" y="815"/>
                  </a:cubicBezTo>
                  <a:cubicBezTo>
                    <a:pt x="2371" y="815"/>
                    <a:pt x="2443" y="768"/>
                    <a:pt x="2468" y="688"/>
                  </a:cubicBezTo>
                  <a:cubicBezTo>
                    <a:pt x="2500" y="592"/>
                    <a:pt x="2447" y="486"/>
                    <a:pt x="2351" y="455"/>
                  </a:cubicBezTo>
                  <a:cubicBezTo>
                    <a:pt x="1681" y="232"/>
                    <a:pt x="877" y="1"/>
                    <a:pt x="41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27;p38">
              <a:extLst>
                <a:ext uri="{FF2B5EF4-FFF2-40B4-BE49-F238E27FC236}">
                  <a16:creationId xmlns:a16="http://schemas.microsoft.com/office/drawing/2014/main" id="{4F103BED-D51E-4F68-8E43-B35C2E0B43A9}"/>
                </a:ext>
              </a:extLst>
            </p:cNvPr>
            <p:cNvSpPr/>
            <p:nvPr/>
          </p:nvSpPr>
          <p:spPr>
            <a:xfrm>
              <a:off x="4759050" y="2241850"/>
              <a:ext cx="129800" cy="93125"/>
            </a:xfrm>
            <a:custGeom>
              <a:avLst/>
              <a:gdLst/>
              <a:ahLst/>
              <a:cxnLst/>
              <a:rect l="l" t="t" r="r" b="b"/>
              <a:pathLst>
                <a:path w="5192" h="3725" extrusionOk="0">
                  <a:moveTo>
                    <a:pt x="5191" y="0"/>
                  </a:moveTo>
                  <a:lnTo>
                    <a:pt x="1558" y="2930"/>
                  </a:lnTo>
                  <a:cubicBezTo>
                    <a:pt x="1558" y="2930"/>
                    <a:pt x="667" y="2096"/>
                    <a:pt x="297" y="2096"/>
                  </a:cubicBezTo>
                  <a:cubicBezTo>
                    <a:pt x="229" y="2096"/>
                    <a:pt x="178" y="2124"/>
                    <a:pt x="154" y="2191"/>
                  </a:cubicBezTo>
                  <a:cubicBezTo>
                    <a:pt x="1" y="2617"/>
                    <a:pt x="937" y="3595"/>
                    <a:pt x="1602" y="3713"/>
                  </a:cubicBezTo>
                  <a:cubicBezTo>
                    <a:pt x="1647" y="3721"/>
                    <a:pt x="1694" y="3724"/>
                    <a:pt x="1745" y="3724"/>
                  </a:cubicBezTo>
                  <a:cubicBezTo>
                    <a:pt x="2438" y="3724"/>
                    <a:pt x="3636" y="3008"/>
                    <a:pt x="4256" y="2463"/>
                  </a:cubicBezTo>
                  <a:cubicBezTo>
                    <a:pt x="4921" y="1877"/>
                    <a:pt x="5191" y="1"/>
                    <a:pt x="5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28;p38">
              <a:extLst>
                <a:ext uri="{FF2B5EF4-FFF2-40B4-BE49-F238E27FC236}">
                  <a16:creationId xmlns:a16="http://schemas.microsoft.com/office/drawing/2014/main" id="{CA521BCB-D408-42C1-A88A-7A99710DDCA7}"/>
                </a:ext>
              </a:extLst>
            </p:cNvPr>
            <p:cNvSpPr/>
            <p:nvPr/>
          </p:nvSpPr>
          <p:spPr>
            <a:xfrm>
              <a:off x="4756925" y="2237250"/>
              <a:ext cx="136825" cy="102350"/>
            </a:xfrm>
            <a:custGeom>
              <a:avLst/>
              <a:gdLst/>
              <a:ahLst/>
              <a:cxnLst/>
              <a:rect l="l" t="t" r="r" b="b"/>
              <a:pathLst>
                <a:path w="5473" h="4094" extrusionOk="0">
                  <a:moveTo>
                    <a:pt x="5274" y="1"/>
                  </a:moveTo>
                  <a:cubicBezTo>
                    <a:pt x="5185" y="1"/>
                    <a:pt x="5110" y="67"/>
                    <a:pt x="5096" y="158"/>
                  </a:cubicBezTo>
                  <a:cubicBezTo>
                    <a:pt x="5021" y="663"/>
                    <a:pt x="4718" y="2061"/>
                    <a:pt x="4218" y="2508"/>
                  </a:cubicBezTo>
                  <a:cubicBezTo>
                    <a:pt x="3547" y="3100"/>
                    <a:pt x="2409" y="3724"/>
                    <a:pt x="1830" y="3724"/>
                  </a:cubicBezTo>
                  <a:cubicBezTo>
                    <a:pt x="1790" y="3724"/>
                    <a:pt x="1753" y="3721"/>
                    <a:pt x="1719" y="3715"/>
                  </a:cubicBezTo>
                  <a:cubicBezTo>
                    <a:pt x="1299" y="3641"/>
                    <a:pt x="734" y="3146"/>
                    <a:pt x="506" y="2758"/>
                  </a:cubicBezTo>
                  <a:cubicBezTo>
                    <a:pt x="410" y="2593"/>
                    <a:pt x="394" y="2482"/>
                    <a:pt x="378" y="2466"/>
                  </a:cubicBezTo>
                  <a:cubicBezTo>
                    <a:pt x="383" y="2465"/>
                    <a:pt x="387" y="2464"/>
                    <a:pt x="393" y="2464"/>
                  </a:cubicBezTo>
                  <a:cubicBezTo>
                    <a:pt x="543" y="2464"/>
                    <a:pt x="1064" y="2826"/>
                    <a:pt x="1516" y="3248"/>
                  </a:cubicBezTo>
                  <a:cubicBezTo>
                    <a:pt x="1554" y="3284"/>
                    <a:pt x="1602" y="3301"/>
                    <a:pt x="1648" y="3301"/>
                  </a:cubicBezTo>
                  <a:cubicBezTo>
                    <a:pt x="1698" y="3301"/>
                    <a:pt x="1747" y="3281"/>
                    <a:pt x="1782" y="3242"/>
                  </a:cubicBezTo>
                  <a:cubicBezTo>
                    <a:pt x="1851" y="3168"/>
                    <a:pt x="1846" y="3050"/>
                    <a:pt x="1771" y="2981"/>
                  </a:cubicBezTo>
                  <a:cubicBezTo>
                    <a:pt x="1478" y="2702"/>
                    <a:pt x="776" y="2096"/>
                    <a:pt x="370" y="2096"/>
                  </a:cubicBezTo>
                  <a:cubicBezTo>
                    <a:pt x="343" y="2096"/>
                    <a:pt x="317" y="2099"/>
                    <a:pt x="293" y="2104"/>
                  </a:cubicBezTo>
                  <a:cubicBezTo>
                    <a:pt x="187" y="2131"/>
                    <a:pt x="106" y="2200"/>
                    <a:pt x="64" y="2311"/>
                  </a:cubicBezTo>
                  <a:cubicBezTo>
                    <a:pt x="0" y="2482"/>
                    <a:pt x="43" y="2694"/>
                    <a:pt x="187" y="2944"/>
                  </a:cubicBezTo>
                  <a:cubicBezTo>
                    <a:pt x="457" y="3413"/>
                    <a:pt x="1112" y="3982"/>
                    <a:pt x="1655" y="4078"/>
                  </a:cubicBezTo>
                  <a:cubicBezTo>
                    <a:pt x="1707" y="4088"/>
                    <a:pt x="1766" y="4093"/>
                    <a:pt x="1825" y="4093"/>
                  </a:cubicBezTo>
                  <a:cubicBezTo>
                    <a:pt x="2639" y="4093"/>
                    <a:pt x="3916" y="3269"/>
                    <a:pt x="4463" y="2785"/>
                  </a:cubicBezTo>
                  <a:cubicBezTo>
                    <a:pt x="5170" y="2163"/>
                    <a:pt x="5447" y="290"/>
                    <a:pt x="5463" y="210"/>
                  </a:cubicBezTo>
                  <a:cubicBezTo>
                    <a:pt x="5473" y="109"/>
                    <a:pt x="5404" y="18"/>
                    <a:pt x="5303" y="3"/>
                  </a:cubicBezTo>
                  <a:cubicBezTo>
                    <a:pt x="5293" y="1"/>
                    <a:pt x="5283" y="1"/>
                    <a:pt x="527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29;p38">
              <a:extLst>
                <a:ext uri="{FF2B5EF4-FFF2-40B4-BE49-F238E27FC236}">
                  <a16:creationId xmlns:a16="http://schemas.microsoft.com/office/drawing/2014/main" id="{C7E98181-5461-45F0-B382-5E9841095940}"/>
                </a:ext>
              </a:extLst>
            </p:cNvPr>
            <p:cNvSpPr/>
            <p:nvPr/>
          </p:nvSpPr>
          <p:spPr>
            <a:xfrm>
              <a:off x="4818475" y="2243825"/>
              <a:ext cx="46975" cy="54700"/>
            </a:xfrm>
            <a:custGeom>
              <a:avLst/>
              <a:gdLst/>
              <a:ahLst/>
              <a:cxnLst/>
              <a:rect l="l" t="t" r="r" b="b"/>
              <a:pathLst>
                <a:path w="1879" h="2188" extrusionOk="0">
                  <a:moveTo>
                    <a:pt x="1879" y="1"/>
                  </a:moveTo>
                  <a:cubicBezTo>
                    <a:pt x="1878" y="1"/>
                    <a:pt x="1017" y="234"/>
                    <a:pt x="666" y="899"/>
                  </a:cubicBezTo>
                  <a:cubicBezTo>
                    <a:pt x="315" y="1564"/>
                    <a:pt x="1" y="2187"/>
                    <a:pt x="1" y="2187"/>
                  </a:cubicBezTo>
                  <a:lnTo>
                    <a:pt x="18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30;p38">
              <a:extLst>
                <a:ext uri="{FF2B5EF4-FFF2-40B4-BE49-F238E27FC236}">
                  <a16:creationId xmlns:a16="http://schemas.microsoft.com/office/drawing/2014/main" id="{968AA559-2ECE-4ECA-BD81-BBE6477DBC9D}"/>
                </a:ext>
              </a:extLst>
            </p:cNvPr>
            <p:cNvSpPr/>
            <p:nvPr/>
          </p:nvSpPr>
          <p:spPr>
            <a:xfrm>
              <a:off x="4815025" y="2240750"/>
              <a:ext cx="53875" cy="60800"/>
            </a:xfrm>
            <a:custGeom>
              <a:avLst/>
              <a:gdLst/>
              <a:ahLst/>
              <a:cxnLst/>
              <a:rect l="l" t="t" r="r" b="b"/>
              <a:pathLst>
                <a:path w="2155" h="2432" extrusionOk="0">
                  <a:moveTo>
                    <a:pt x="2018" y="1"/>
                  </a:moveTo>
                  <a:cubicBezTo>
                    <a:pt x="2007" y="1"/>
                    <a:pt x="1996" y="3"/>
                    <a:pt x="1985" y="6"/>
                  </a:cubicBezTo>
                  <a:cubicBezTo>
                    <a:pt x="1948" y="12"/>
                    <a:pt x="1069" y="261"/>
                    <a:pt x="698" y="964"/>
                  </a:cubicBezTo>
                  <a:cubicBezTo>
                    <a:pt x="347" y="1629"/>
                    <a:pt x="33" y="2257"/>
                    <a:pt x="33" y="2257"/>
                  </a:cubicBezTo>
                  <a:cubicBezTo>
                    <a:pt x="1" y="2315"/>
                    <a:pt x="28" y="2389"/>
                    <a:pt x="85" y="2421"/>
                  </a:cubicBezTo>
                  <a:cubicBezTo>
                    <a:pt x="102" y="2432"/>
                    <a:pt x="123" y="2432"/>
                    <a:pt x="139" y="2432"/>
                  </a:cubicBezTo>
                  <a:cubicBezTo>
                    <a:pt x="187" y="2432"/>
                    <a:pt x="229" y="2411"/>
                    <a:pt x="251" y="2368"/>
                  </a:cubicBezTo>
                  <a:cubicBezTo>
                    <a:pt x="251" y="2363"/>
                    <a:pt x="564" y="1741"/>
                    <a:pt x="915" y="1081"/>
                  </a:cubicBezTo>
                  <a:cubicBezTo>
                    <a:pt x="1234" y="475"/>
                    <a:pt x="2043" y="246"/>
                    <a:pt x="2049" y="241"/>
                  </a:cubicBezTo>
                  <a:cubicBezTo>
                    <a:pt x="2112" y="224"/>
                    <a:pt x="2154" y="155"/>
                    <a:pt x="2134" y="92"/>
                  </a:cubicBezTo>
                  <a:cubicBezTo>
                    <a:pt x="2120" y="39"/>
                    <a:pt x="2071" y="1"/>
                    <a:pt x="2018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31;p38">
              <a:extLst>
                <a:ext uri="{FF2B5EF4-FFF2-40B4-BE49-F238E27FC236}">
                  <a16:creationId xmlns:a16="http://schemas.microsoft.com/office/drawing/2014/main" id="{548B9CE4-8299-4F68-8414-7F15EE030B2E}"/>
                </a:ext>
              </a:extLst>
            </p:cNvPr>
            <p:cNvSpPr/>
            <p:nvPr/>
          </p:nvSpPr>
          <p:spPr>
            <a:xfrm>
              <a:off x="4853600" y="2187050"/>
              <a:ext cx="88325" cy="86325"/>
            </a:xfrm>
            <a:custGeom>
              <a:avLst/>
              <a:gdLst/>
              <a:ahLst/>
              <a:cxnLst/>
              <a:rect l="l" t="t" r="r" b="b"/>
              <a:pathLst>
                <a:path w="3533" h="3453" extrusionOk="0">
                  <a:moveTo>
                    <a:pt x="1107" y="1"/>
                  </a:moveTo>
                  <a:lnTo>
                    <a:pt x="0" y="1176"/>
                  </a:lnTo>
                  <a:lnTo>
                    <a:pt x="2128" y="3452"/>
                  </a:lnTo>
                  <a:lnTo>
                    <a:pt x="3532" y="1538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32;p38">
              <a:extLst>
                <a:ext uri="{FF2B5EF4-FFF2-40B4-BE49-F238E27FC236}">
                  <a16:creationId xmlns:a16="http://schemas.microsoft.com/office/drawing/2014/main" id="{BFE864D1-1EBF-4E93-8913-28C71ABB7825}"/>
                </a:ext>
              </a:extLst>
            </p:cNvPr>
            <p:cNvSpPr/>
            <p:nvPr/>
          </p:nvSpPr>
          <p:spPr>
            <a:xfrm>
              <a:off x="4846825" y="2180875"/>
              <a:ext cx="101475" cy="98750"/>
            </a:xfrm>
            <a:custGeom>
              <a:avLst/>
              <a:gdLst/>
              <a:ahLst/>
              <a:cxnLst/>
              <a:rect l="l" t="t" r="r" b="b"/>
              <a:pathLst>
                <a:path w="4059" h="3950" extrusionOk="0">
                  <a:moveTo>
                    <a:pt x="1415" y="567"/>
                  </a:moveTo>
                  <a:lnTo>
                    <a:pt x="3447" y="1848"/>
                  </a:lnTo>
                  <a:lnTo>
                    <a:pt x="2372" y="3316"/>
                  </a:lnTo>
                  <a:lnTo>
                    <a:pt x="607" y="1423"/>
                  </a:lnTo>
                  <a:lnTo>
                    <a:pt x="1415" y="567"/>
                  </a:lnTo>
                  <a:close/>
                  <a:moveTo>
                    <a:pt x="1373" y="1"/>
                  </a:moveTo>
                  <a:cubicBezTo>
                    <a:pt x="1308" y="1"/>
                    <a:pt x="1244" y="27"/>
                    <a:pt x="1196" y="78"/>
                  </a:cubicBezTo>
                  <a:lnTo>
                    <a:pt x="90" y="1259"/>
                  </a:lnTo>
                  <a:cubicBezTo>
                    <a:pt x="0" y="1348"/>
                    <a:pt x="0" y="1497"/>
                    <a:pt x="90" y="1593"/>
                  </a:cubicBezTo>
                  <a:lnTo>
                    <a:pt x="2218" y="3869"/>
                  </a:lnTo>
                  <a:cubicBezTo>
                    <a:pt x="2266" y="3918"/>
                    <a:pt x="2330" y="3950"/>
                    <a:pt x="2399" y="3950"/>
                  </a:cubicBezTo>
                  <a:cubicBezTo>
                    <a:pt x="2404" y="3950"/>
                    <a:pt x="2409" y="3944"/>
                    <a:pt x="2414" y="3944"/>
                  </a:cubicBezTo>
                  <a:cubicBezTo>
                    <a:pt x="2483" y="3944"/>
                    <a:pt x="2553" y="3907"/>
                    <a:pt x="2596" y="3849"/>
                  </a:cubicBezTo>
                  <a:lnTo>
                    <a:pt x="4005" y="1929"/>
                  </a:lnTo>
                  <a:cubicBezTo>
                    <a:pt x="4042" y="1875"/>
                    <a:pt x="4058" y="1806"/>
                    <a:pt x="4047" y="1737"/>
                  </a:cubicBezTo>
                  <a:cubicBezTo>
                    <a:pt x="4032" y="1667"/>
                    <a:pt x="3995" y="1610"/>
                    <a:pt x="3936" y="1571"/>
                  </a:cubicBezTo>
                  <a:lnTo>
                    <a:pt x="1505" y="40"/>
                  </a:lnTo>
                  <a:cubicBezTo>
                    <a:pt x="1464" y="13"/>
                    <a:pt x="1418" y="1"/>
                    <a:pt x="137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33;p38">
              <a:extLst>
                <a:ext uri="{FF2B5EF4-FFF2-40B4-BE49-F238E27FC236}">
                  <a16:creationId xmlns:a16="http://schemas.microsoft.com/office/drawing/2014/main" id="{502DBADA-0849-4738-91F6-1AB57BED7CB7}"/>
                </a:ext>
              </a:extLst>
            </p:cNvPr>
            <p:cNvSpPr/>
            <p:nvPr/>
          </p:nvSpPr>
          <p:spPr>
            <a:xfrm>
              <a:off x="4881250" y="1511675"/>
              <a:ext cx="486700" cy="793600"/>
            </a:xfrm>
            <a:custGeom>
              <a:avLst/>
              <a:gdLst/>
              <a:ahLst/>
              <a:cxnLst/>
              <a:rect l="l" t="t" r="r" b="b"/>
              <a:pathLst>
                <a:path w="19468" h="31744" extrusionOk="0">
                  <a:moveTo>
                    <a:pt x="12850" y="0"/>
                  </a:moveTo>
                  <a:lnTo>
                    <a:pt x="10596" y="14889"/>
                  </a:lnTo>
                  <a:lnTo>
                    <a:pt x="1" y="27016"/>
                  </a:lnTo>
                  <a:lnTo>
                    <a:pt x="3580" y="31744"/>
                  </a:lnTo>
                  <a:lnTo>
                    <a:pt x="15356" y="20309"/>
                  </a:lnTo>
                  <a:cubicBezTo>
                    <a:pt x="16277" y="19415"/>
                    <a:pt x="16984" y="18313"/>
                    <a:pt x="17409" y="17101"/>
                  </a:cubicBezTo>
                  <a:lnTo>
                    <a:pt x="19468" y="11277"/>
                  </a:lnTo>
                  <a:cubicBezTo>
                    <a:pt x="19468" y="11277"/>
                    <a:pt x="19313" y="5261"/>
                    <a:pt x="17058" y="2857"/>
                  </a:cubicBezTo>
                  <a:lnTo>
                    <a:pt x="128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34;p38">
              <a:extLst>
                <a:ext uri="{FF2B5EF4-FFF2-40B4-BE49-F238E27FC236}">
                  <a16:creationId xmlns:a16="http://schemas.microsoft.com/office/drawing/2014/main" id="{7DC38068-58DC-4400-88B6-D73D8EA3CE26}"/>
                </a:ext>
              </a:extLst>
            </p:cNvPr>
            <p:cNvSpPr/>
            <p:nvPr/>
          </p:nvSpPr>
          <p:spPr>
            <a:xfrm>
              <a:off x="4874450" y="1505500"/>
              <a:ext cx="499600" cy="806050"/>
            </a:xfrm>
            <a:custGeom>
              <a:avLst/>
              <a:gdLst/>
              <a:ahLst/>
              <a:cxnLst/>
              <a:rect l="l" t="t" r="r" b="b"/>
              <a:pathLst>
                <a:path w="19984" h="32242" extrusionOk="0">
                  <a:moveTo>
                    <a:pt x="13120" y="0"/>
                  </a:moveTo>
                  <a:cubicBezTo>
                    <a:pt x="12998" y="0"/>
                    <a:pt x="12897" y="86"/>
                    <a:pt x="12879" y="210"/>
                  </a:cubicBezTo>
                  <a:lnTo>
                    <a:pt x="10633" y="15023"/>
                  </a:lnTo>
                  <a:lnTo>
                    <a:pt x="86" y="27103"/>
                  </a:lnTo>
                  <a:cubicBezTo>
                    <a:pt x="6" y="27189"/>
                    <a:pt x="1" y="27321"/>
                    <a:pt x="76" y="27412"/>
                  </a:cubicBezTo>
                  <a:lnTo>
                    <a:pt x="3656" y="32140"/>
                  </a:lnTo>
                  <a:cubicBezTo>
                    <a:pt x="3693" y="32199"/>
                    <a:pt x="3762" y="32236"/>
                    <a:pt x="3830" y="32241"/>
                  </a:cubicBezTo>
                  <a:lnTo>
                    <a:pt x="3852" y="32241"/>
                  </a:lnTo>
                  <a:cubicBezTo>
                    <a:pt x="3916" y="32241"/>
                    <a:pt x="3975" y="32214"/>
                    <a:pt x="4022" y="32172"/>
                  </a:cubicBezTo>
                  <a:lnTo>
                    <a:pt x="15798" y="20736"/>
                  </a:lnTo>
                  <a:cubicBezTo>
                    <a:pt x="16745" y="19817"/>
                    <a:pt x="17479" y="18673"/>
                    <a:pt x="17916" y="17433"/>
                  </a:cubicBezTo>
                  <a:lnTo>
                    <a:pt x="19974" y="11608"/>
                  </a:lnTo>
                  <a:cubicBezTo>
                    <a:pt x="19979" y="11577"/>
                    <a:pt x="19984" y="11551"/>
                    <a:pt x="19984" y="11519"/>
                  </a:cubicBezTo>
                  <a:cubicBezTo>
                    <a:pt x="19979" y="11269"/>
                    <a:pt x="19804" y="5380"/>
                    <a:pt x="17511" y="2934"/>
                  </a:cubicBezTo>
                  <a:cubicBezTo>
                    <a:pt x="17464" y="2882"/>
                    <a:pt x="17399" y="2856"/>
                    <a:pt x="17334" y="2856"/>
                  </a:cubicBezTo>
                  <a:cubicBezTo>
                    <a:pt x="17273" y="2856"/>
                    <a:pt x="17212" y="2879"/>
                    <a:pt x="17165" y="2923"/>
                  </a:cubicBezTo>
                  <a:cubicBezTo>
                    <a:pt x="17064" y="3019"/>
                    <a:pt x="17059" y="3173"/>
                    <a:pt x="17150" y="3274"/>
                  </a:cubicBezTo>
                  <a:cubicBezTo>
                    <a:pt x="19218" y="5476"/>
                    <a:pt x="19468" y="10933"/>
                    <a:pt x="19490" y="11487"/>
                  </a:cubicBezTo>
                  <a:lnTo>
                    <a:pt x="17447" y="17269"/>
                  </a:lnTo>
                  <a:cubicBezTo>
                    <a:pt x="17038" y="18438"/>
                    <a:pt x="16346" y="19513"/>
                    <a:pt x="15458" y="20380"/>
                  </a:cubicBezTo>
                  <a:lnTo>
                    <a:pt x="3879" y="31625"/>
                  </a:lnTo>
                  <a:lnTo>
                    <a:pt x="587" y="27273"/>
                  </a:lnTo>
                  <a:lnTo>
                    <a:pt x="11054" y="15295"/>
                  </a:lnTo>
                  <a:cubicBezTo>
                    <a:pt x="11080" y="15263"/>
                    <a:pt x="11102" y="15215"/>
                    <a:pt x="11107" y="15173"/>
                  </a:cubicBezTo>
                  <a:lnTo>
                    <a:pt x="13367" y="286"/>
                  </a:lnTo>
                  <a:cubicBezTo>
                    <a:pt x="13384" y="146"/>
                    <a:pt x="13293" y="24"/>
                    <a:pt x="13161" y="3"/>
                  </a:cubicBezTo>
                  <a:cubicBezTo>
                    <a:pt x="13147" y="1"/>
                    <a:pt x="13133" y="0"/>
                    <a:pt x="1312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35;p38">
              <a:extLst>
                <a:ext uri="{FF2B5EF4-FFF2-40B4-BE49-F238E27FC236}">
                  <a16:creationId xmlns:a16="http://schemas.microsoft.com/office/drawing/2014/main" id="{CB359959-BEFE-4DD5-813A-7C7404635D08}"/>
                </a:ext>
              </a:extLst>
            </p:cNvPr>
            <p:cNvSpPr/>
            <p:nvPr/>
          </p:nvSpPr>
          <p:spPr>
            <a:xfrm>
              <a:off x="6606425" y="913250"/>
              <a:ext cx="28200" cy="53675"/>
            </a:xfrm>
            <a:custGeom>
              <a:avLst/>
              <a:gdLst/>
              <a:ahLst/>
              <a:cxnLst/>
              <a:rect l="l" t="t" r="r" b="b"/>
              <a:pathLst>
                <a:path w="1128" h="2147" extrusionOk="0">
                  <a:moveTo>
                    <a:pt x="212" y="0"/>
                  </a:moveTo>
                  <a:cubicBezTo>
                    <a:pt x="126" y="0"/>
                    <a:pt x="41" y="61"/>
                    <a:pt x="22" y="152"/>
                  </a:cubicBezTo>
                  <a:cubicBezTo>
                    <a:pt x="1" y="253"/>
                    <a:pt x="65" y="348"/>
                    <a:pt x="165" y="370"/>
                  </a:cubicBezTo>
                  <a:cubicBezTo>
                    <a:pt x="171" y="370"/>
                    <a:pt x="681" y="481"/>
                    <a:pt x="708" y="812"/>
                  </a:cubicBezTo>
                  <a:cubicBezTo>
                    <a:pt x="740" y="1141"/>
                    <a:pt x="432" y="1678"/>
                    <a:pt x="310" y="1853"/>
                  </a:cubicBezTo>
                  <a:cubicBezTo>
                    <a:pt x="251" y="1939"/>
                    <a:pt x="273" y="2056"/>
                    <a:pt x="357" y="2115"/>
                  </a:cubicBezTo>
                  <a:cubicBezTo>
                    <a:pt x="389" y="2135"/>
                    <a:pt x="426" y="2147"/>
                    <a:pt x="464" y="2147"/>
                  </a:cubicBezTo>
                  <a:cubicBezTo>
                    <a:pt x="522" y="2147"/>
                    <a:pt x="580" y="2120"/>
                    <a:pt x="612" y="2066"/>
                  </a:cubicBezTo>
                  <a:cubicBezTo>
                    <a:pt x="666" y="1987"/>
                    <a:pt x="1128" y="1301"/>
                    <a:pt x="1081" y="775"/>
                  </a:cubicBezTo>
                  <a:cubicBezTo>
                    <a:pt x="1022" y="168"/>
                    <a:pt x="273" y="14"/>
                    <a:pt x="241" y="2"/>
                  </a:cubicBezTo>
                  <a:cubicBezTo>
                    <a:pt x="231" y="1"/>
                    <a:pt x="222" y="0"/>
                    <a:pt x="212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36;p38">
              <a:extLst>
                <a:ext uri="{FF2B5EF4-FFF2-40B4-BE49-F238E27FC236}">
                  <a16:creationId xmlns:a16="http://schemas.microsoft.com/office/drawing/2014/main" id="{EF8DA94D-C761-4076-B41F-E09655277088}"/>
                </a:ext>
              </a:extLst>
            </p:cNvPr>
            <p:cNvSpPr/>
            <p:nvPr/>
          </p:nvSpPr>
          <p:spPr>
            <a:xfrm>
              <a:off x="6618650" y="919725"/>
              <a:ext cx="34500" cy="47200"/>
            </a:xfrm>
            <a:custGeom>
              <a:avLst/>
              <a:gdLst/>
              <a:ahLst/>
              <a:cxnLst/>
              <a:rect l="l" t="t" r="r" b="b"/>
              <a:pathLst>
                <a:path w="1380" h="1888" extrusionOk="0">
                  <a:moveTo>
                    <a:pt x="293" y="1"/>
                  </a:moveTo>
                  <a:cubicBezTo>
                    <a:pt x="238" y="1"/>
                    <a:pt x="198" y="3"/>
                    <a:pt x="182" y="5"/>
                  </a:cubicBezTo>
                  <a:cubicBezTo>
                    <a:pt x="76" y="10"/>
                    <a:pt x="1" y="94"/>
                    <a:pt x="7" y="196"/>
                  </a:cubicBezTo>
                  <a:cubicBezTo>
                    <a:pt x="12" y="292"/>
                    <a:pt x="93" y="372"/>
                    <a:pt x="183" y="372"/>
                  </a:cubicBezTo>
                  <a:cubicBezTo>
                    <a:pt x="188" y="372"/>
                    <a:pt x="193" y="372"/>
                    <a:pt x="199" y="371"/>
                  </a:cubicBezTo>
                  <a:cubicBezTo>
                    <a:pt x="217" y="371"/>
                    <a:pt x="236" y="370"/>
                    <a:pt x="255" y="370"/>
                  </a:cubicBezTo>
                  <a:cubicBezTo>
                    <a:pt x="520" y="370"/>
                    <a:pt x="886" y="435"/>
                    <a:pt x="916" y="573"/>
                  </a:cubicBezTo>
                  <a:cubicBezTo>
                    <a:pt x="970" y="808"/>
                    <a:pt x="746" y="1334"/>
                    <a:pt x="592" y="1611"/>
                  </a:cubicBezTo>
                  <a:cubicBezTo>
                    <a:pt x="538" y="1702"/>
                    <a:pt x="570" y="1813"/>
                    <a:pt x="661" y="1861"/>
                  </a:cubicBezTo>
                  <a:cubicBezTo>
                    <a:pt x="687" y="1876"/>
                    <a:pt x="719" y="1888"/>
                    <a:pt x="751" y="1888"/>
                  </a:cubicBezTo>
                  <a:cubicBezTo>
                    <a:pt x="815" y="1888"/>
                    <a:pt x="879" y="1850"/>
                    <a:pt x="911" y="1792"/>
                  </a:cubicBezTo>
                  <a:cubicBezTo>
                    <a:pt x="958" y="1707"/>
                    <a:pt x="1379" y="941"/>
                    <a:pt x="1277" y="494"/>
                  </a:cubicBezTo>
                  <a:cubicBezTo>
                    <a:pt x="1181" y="57"/>
                    <a:pt x="558" y="1"/>
                    <a:pt x="29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37;p38">
              <a:extLst>
                <a:ext uri="{FF2B5EF4-FFF2-40B4-BE49-F238E27FC236}">
                  <a16:creationId xmlns:a16="http://schemas.microsoft.com/office/drawing/2014/main" id="{D44CC1F4-76C2-4E05-A1F9-8D755E0F24C5}"/>
                </a:ext>
              </a:extLst>
            </p:cNvPr>
            <p:cNvSpPr/>
            <p:nvPr/>
          </p:nvSpPr>
          <p:spPr>
            <a:xfrm>
              <a:off x="5288675" y="3229025"/>
              <a:ext cx="248000" cy="146275"/>
            </a:xfrm>
            <a:custGeom>
              <a:avLst/>
              <a:gdLst/>
              <a:ahLst/>
              <a:cxnLst/>
              <a:rect l="l" t="t" r="r" b="b"/>
              <a:pathLst>
                <a:path w="9920" h="5851" extrusionOk="0">
                  <a:moveTo>
                    <a:pt x="798" y="0"/>
                  </a:moveTo>
                  <a:cubicBezTo>
                    <a:pt x="798" y="0"/>
                    <a:pt x="54" y="383"/>
                    <a:pt x="54" y="889"/>
                  </a:cubicBezTo>
                  <a:cubicBezTo>
                    <a:pt x="54" y="1399"/>
                    <a:pt x="0" y="2984"/>
                    <a:pt x="0" y="2984"/>
                  </a:cubicBezTo>
                  <a:lnTo>
                    <a:pt x="1303" y="3548"/>
                  </a:lnTo>
                  <a:lnTo>
                    <a:pt x="1585" y="2873"/>
                  </a:lnTo>
                  <a:cubicBezTo>
                    <a:pt x="1585" y="2873"/>
                    <a:pt x="2187" y="3575"/>
                    <a:pt x="2783" y="3771"/>
                  </a:cubicBezTo>
                  <a:cubicBezTo>
                    <a:pt x="3312" y="3946"/>
                    <a:pt x="7292" y="5850"/>
                    <a:pt x="8723" y="5850"/>
                  </a:cubicBezTo>
                  <a:cubicBezTo>
                    <a:pt x="8901" y="5850"/>
                    <a:pt x="9040" y="5821"/>
                    <a:pt x="9127" y="5755"/>
                  </a:cubicBezTo>
                  <a:cubicBezTo>
                    <a:pt x="9920" y="5160"/>
                    <a:pt x="6154" y="3575"/>
                    <a:pt x="6154" y="3575"/>
                  </a:cubicBezTo>
                  <a:lnTo>
                    <a:pt x="5160" y="1591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38;p38">
              <a:extLst>
                <a:ext uri="{FF2B5EF4-FFF2-40B4-BE49-F238E27FC236}">
                  <a16:creationId xmlns:a16="http://schemas.microsoft.com/office/drawing/2014/main" id="{A4A33C07-3E38-4EC6-AE53-EC27157F0052}"/>
                </a:ext>
              </a:extLst>
            </p:cNvPr>
            <p:cNvSpPr/>
            <p:nvPr/>
          </p:nvSpPr>
          <p:spPr>
            <a:xfrm>
              <a:off x="5929600" y="2763225"/>
              <a:ext cx="225950" cy="192300"/>
            </a:xfrm>
            <a:custGeom>
              <a:avLst/>
              <a:gdLst/>
              <a:ahLst/>
              <a:cxnLst/>
              <a:rect l="l" t="t" r="r" b="b"/>
              <a:pathLst>
                <a:path w="9038" h="7692" extrusionOk="0">
                  <a:moveTo>
                    <a:pt x="2043" y="0"/>
                  </a:moveTo>
                  <a:cubicBezTo>
                    <a:pt x="2043" y="0"/>
                    <a:pt x="718" y="133"/>
                    <a:pt x="586" y="628"/>
                  </a:cubicBezTo>
                  <a:cubicBezTo>
                    <a:pt x="458" y="1117"/>
                    <a:pt x="1" y="2639"/>
                    <a:pt x="1" y="2639"/>
                  </a:cubicBezTo>
                  <a:lnTo>
                    <a:pt x="1113" y="3516"/>
                  </a:lnTo>
                  <a:lnTo>
                    <a:pt x="1560" y="2931"/>
                  </a:lnTo>
                  <a:cubicBezTo>
                    <a:pt x="1560" y="2931"/>
                    <a:pt x="3256" y="5410"/>
                    <a:pt x="3777" y="5755"/>
                  </a:cubicBezTo>
                  <a:cubicBezTo>
                    <a:pt x="4258" y="6066"/>
                    <a:pt x="6713" y="7691"/>
                    <a:pt x="7838" y="7691"/>
                  </a:cubicBezTo>
                  <a:cubicBezTo>
                    <a:pt x="7946" y="7691"/>
                    <a:pt x="8042" y="7677"/>
                    <a:pt x="8122" y="7644"/>
                  </a:cubicBezTo>
                  <a:cubicBezTo>
                    <a:pt x="9038" y="7271"/>
                    <a:pt x="5191" y="4564"/>
                    <a:pt x="5191" y="4564"/>
                  </a:cubicBezTo>
                  <a:lnTo>
                    <a:pt x="5213" y="1984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39;p38">
              <a:extLst>
                <a:ext uri="{FF2B5EF4-FFF2-40B4-BE49-F238E27FC236}">
                  <a16:creationId xmlns:a16="http://schemas.microsoft.com/office/drawing/2014/main" id="{F92C00F1-754F-439B-A7F5-62A0F898EFDC}"/>
                </a:ext>
              </a:extLst>
            </p:cNvPr>
            <p:cNvSpPr/>
            <p:nvPr/>
          </p:nvSpPr>
          <p:spPr>
            <a:xfrm>
              <a:off x="3672675" y="3864100"/>
              <a:ext cx="226050" cy="192175"/>
            </a:xfrm>
            <a:custGeom>
              <a:avLst/>
              <a:gdLst/>
              <a:ahLst/>
              <a:cxnLst/>
              <a:rect l="l" t="t" r="r" b="b"/>
              <a:pathLst>
                <a:path w="9042" h="7687" extrusionOk="0">
                  <a:moveTo>
                    <a:pt x="2043" y="0"/>
                  </a:moveTo>
                  <a:cubicBezTo>
                    <a:pt x="2043" y="0"/>
                    <a:pt x="717" y="133"/>
                    <a:pt x="590" y="622"/>
                  </a:cubicBezTo>
                  <a:cubicBezTo>
                    <a:pt x="462" y="1117"/>
                    <a:pt x="0" y="2633"/>
                    <a:pt x="0" y="2633"/>
                  </a:cubicBezTo>
                  <a:lnTo>
                    <a:pt x="1117" y="3511"/>
                  </a:lnTo>
                  <a:lnTo>
                    <a:pt x="1564" y="2931"/>
                  </a:lnTo>
                  <a:cubicBezTo>
                    <a:pt x="1564" y="2931"/>
                    <a:pt x="3255" y="5409"/>
                    <a:pt x="3781" y="5750"/>
                  </a:cubicBezTo>
                  <a:cubicBezTo>
                    <a:pt x="4262" y="6065"/>
                    <a:pt x="6707" y="7687"/>
                    <a:pt x="7833" y="7687"/>
                  </a:cubicBezTo>
                  <a:cubicBezTo>
                    <a:pt x="7942" y="7687"/>
                    <a:pt x="8040" y="7672"/>
                    <a:pt x="8121" y="7638"/>
                  </a:cubicBezTo>
                  <a:cubicBezTo>
                    <a:pt x="9042" y="7266"/>
                    <a:pt x="5197" y="4564"/>
                    <a:pt x="5197" y="4564"/>
                  </a:cubicBezTo>
                  <a:lnTo>
                    <a:pt x="5217" y="1984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40;p38">
              <a:extLst>
                <a:ext uri="{FF2B5EF4-FFF2-40B4-BE49-F238E27FC236}">
                  <a16:creationId xmlns:a16="http://schemas.microsoft.com/office/drawing/2014/main" id="{C481F503-B731-45A8-B92E-8603DFA7A92D}"/>
                </a:ext>
              </a:extLst>
            </p:cNvPr>
            <p:cNvSpPr/>
            <p:nvPr/>
          </p:nvSpPr>
          <p:spPr>
            <a:xfrm>
              <a:off x="2741050" y="4117675"/>
              <a:ext cx="225950" cy="192175"/>
            </a:xfrm>
            <a:custGeom>
              <a:avLst/>
              <a:gdLst/>
              <a:ahLst/>
              <a:cxnLst/>
              <a:rect l="l" t="t" r="r" b="b"/>
              <a:pathLst>
                <a:path w="9038" h="7687" extrusionOk="0">
                  <a:moveTo>
                    <a:pt x="2038" y="1"/>
                  </a:moveTo>
                  <a:cubicBezTo>
                    <a:pt x="2038" y="1"/>
                    <a:pt x="719" y="134"/>
                    <a:pt x="586" y="622"/>
                  </a:cubicBezTo>
                  <a:cubicBezTo>
                    <a:pt x="459" y="1118"/>
                    <a:pt x="0" y="2633"/>
                    <a:pt x="0" y="2633"/>
                  </a:cubicBezTo>
                  <a:lnTo>
                    <a:pt x="1112" y="3511"/>
                  </a:lnTo>
                  <a:lnTo>
                    <a:pt x="1559" y="2925"/>
                  </a:lnTo>
                  <a:cubicBezTo>
                    <a:pt x="1559" y="2925"/>
                    <a:pt x="3256" y="5409"/>
                    <a:pt x="3778" y="5750"/>
                  </a:cubicBezTo>
                  <a:cubicBezTo>
                    <a:pt x="4257" y="6066"/>
                    <a:pt x="6711" y="7686"/>
                    <a:pt x="7837" y="7686"/>
                  </a:cubicBezTo>
                  <a:cubicBezTo>
                    <a:pt x="7946" y="7686"/>
                    <a:pt x="8042" y="7671"/>
                    <a:pt x="8123" y="7638"/>
                  </a:cubicBezTo>
                  <a:cubicBezTo>
                    <a:pt x="9037" y="7266"/>
                    <a:pt x="5192" y="4564"/>
                    <a:pt x="5192" y="4564"/>
                  </a:cubicBezTo>
                  <a:lnTo>
                    <a:pt x="5214" y="197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41;p38">
              <a:extLst>
                <a:ext uri="{FF2B5EF4-FFF2-40B4-BE49-F238E27FC236}">
                  <a16:creationId xmlns:a16="http://schemas.microsoft.com/office/drawing/2014/main" id="{024EE3CB-14D9-4349-B4DB-33FB9CCAB4AA}"/>
                </a:ext>
              </a:extLst>
            </p:cNvPr>
            <p:cNvSpPr/>
            <p:nvPr/>
          </p:nvSpPr>
          <p:spPr>
            <a:xfrm>
              <a:off x="3662425" y="2031700"/>
              <a:ext cx="352350" cy="320275"/>
            </a:xfrm>
            <a:custGeom>
              <a:avLst/>
              <a:gdLst/>
              <a:ahLst/>
              <a:cxnLst/>
              <a:rect l="l" t="t" r="r" b="b"/>
              <a:pathLst>
                <a:path w="14094" h="12811" extrusionOk="0">
                  <a:moveTo>
                    <a:pt x="5716" y="0"/>
                  </a:moveTo>
                  <a:cubicBezTo>
                    <a:pt x="2992" y="0"/>
                    <a:pt x="0" y="3727"/>
                    <a:pt x="835" y="6124"/>
                  </a:cubicBezTo>
                  <a:cubicBezTo>
                    <a:pt x="1682" y="8549"/>
                    <a:pt x="5330" y="10624"/>
                    <a:pt x="5330" y="10624"/>
                  </a:cubicBezTo>
                  <a:cubicBezTo>
                    <a:pt x="5330" y="10624"/>
                    <a:pt x="7293" y="12656"/>
                    <a:pt x="10484" y="12804"/>
                  </a:cubicBezTo>
                  <a:cubicBezTo>
                    <a:pt x="10581" y="12808"/>
                    <a:pt x="10675" y="12811"/>
                    <a:pt x="10767" y="12811"/>
                  </a:cubicBezTo>
                  <a:cubicBezTo>
                    <a:pt x="13696" y="12811"/>
                    <a:pt x="14093" y="10600"/>
                    <a:pt x="12660" y="7651"/>
                  </a:cubicBezTo>
                  <a:cubicBezTo>
                    <a:pt x="11187" y="4614"/>
                    <a:pt x="8563" y="87"/>
                    <a:pt x="5814" y="2"/>
                  </a:cubicBezTo>
                  <a:cubicBezTo>
                    <a:pt x="5781" y="1"/>
                    <a:pt x="5749" y="0"/>
                    <a:pt x="5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42;p38">
              <a:extLst>
                <a:ext uri="{FF2B5EF4-FFF2-40B4-BE49-F238E27FC236}">
                  <a16:creationId xmlns:a16="http://schemas.microsoft.com/office/drawing/2014/main" id="{4C9A8BA9-103D-4145-A4B8-22736009F3D5}"/>
                </a:ext>
              </a:extLst>
            </p:cNvPr>
            <p:cNvSpPr/>
            <p:nvPr/>
          </p:nvSpPr>
          <p:spPr>
            <a:xfrm>
              <a:off x="3667750" y="2025425"/>
              <a:ext cx="343900" cy="332650"/>
            </a:xfrm>
            <a:custGeom>
              <a:avLst/>
              <a:gdLst/>
              <a:ahLst/>
              <a:cxnLst/>
              <a:rect l="l" t="t" r="r" b="b"/>
              <a:pathLst>
                <a:path w="13756" h="13306" extrusionOk="0">
                  <a:moveTo>
                    <a:pt x="5590" y="498"/>
                  </a:moveTo>
                  <a:cubicBezTo>
                    <a:pt x="8095" y="577"/>
                    <a:pt x="10579" y="4625"/>
                    <a:pt x="12228" y="8013"/>
                  </a:cubicBezTo>
                  <a:cubicBezTo>
                    <a:pt x="13063" y="9736"/>
                    <a:pt x="13233" y="11135"/>
                    <a:pt x="12697" y="11955"/>
                  </a:cubicBezTo>
                  <a:cubicBezTo>
                    <a:pt x="12319" y="12524"/>
                    <a:pt x="11596" y="12812"/>
                    <a:pt x="10551" y="12812"/>
                  </a:cubicBezTo>
                  <a:cubicBezTo>
                    <a:pt x="10463" y="12812"/>
                    <a:pt x="10374" y="12810"/>
                    <a:pt x="10282" y="12806"/>
                  </a:cubicBezTo>
                  <a:cubicBezTo>
                    <a:pt x="7233" y="12667"/>
                    <a:pt x="5313" y="10720"/>
                    <a:pt x="5298" y="10705"/>
                  </a:cubicBezTo>
                  <a:lnTo>
                    <a:pt x="5239" y="10662"/>
                  </a:lnTo>
                  <a:cubicBezTo>
                    <a:pt x="5202" y="10641"/>
                    <a:pt x="1660" y="8604"/>
                    <a:pt x="857" y="6296"/>
                  </a:cubicBezTo>
                  <a:cubicBezTo>
                    <a:pt x="516" y="5322"/>
                    <a:pt x="857" y="4008"/>
                    <a:pt x="1761" y="2779"/>
                  </a:cubicBezTo>
                  <a:cubicBezTo>
                    <a:pt x="2787" y="1386"/>
                    <a:pt x="4250" y="498"/>
                    <a:pt x="5510" y="498"/>
                  </a:cubicBezTo>
                  <a:close/>
                  <a:moveTo>
                    <a:pt x="5487" y="0"/>
                  </a:moveTo>
                  <a:cubicBezTo>
                    <a:pt x="4084" y="0"/>
                    <a:pt x="2473" y="977"/>
                    <a:pt x="1361" y="2487"/>
                  </a:cubicBezTo>
                  <a:cubicBezTo>
                    <a:pt x="362" y="3849"/>
                    <a:pt x="0" y="5332"/>
                    <a:pt x="389" y="6455"/>
                  </a:cubicBezTo>
                  <a:cubicBezTo>
                    <a:pt x="1223" y="8849"/>
                    <a:pt x="4585" y="10853"/>
                    <a:pt x="4967" y="11071"/>
                  </a:cubicBezTo>
                  <a:cubicBezTo>
                    <a:pt x="5218" y="11327"/>
                    <a:pt x="7170" y="13162"/>
                    <a:pt x="10255" y="13300"/>
                  </a:cubicBezTo>
                  <a:cubicBezTo>
                    <a:pt x="10361" y="13305"/>
                    <a:pt x="10457" y="13305"/>
                    <a:pt x="10559" y="13305"/>
                  </a:cubicBezTo>
                  <a:cubicBezTo>
                    <a:pt x="11777" y="13305"/>
                    <a:pt x="12633" y="12944"/>
                    <a:pt x="13105" y="12225"/>
                  </a:cubicBezTo>
                  <a:cubicBezTo>
                    <a:pt x="13755" y="11242"/>
                    <a:pt x="13601" y="9711"/>
                    <a:pt x="12670" y="7796"/>
                  </a:cubicBezTo>
                  <a:cubicBezTo>
                    <a:pt x="10967" y="4290"/>
                    <a:pt x="8362" y="93"/>
                    <a:pt x="5606" y="3"/>
                  </a:cubicBezTo>
                  <a:cubicBezTo>
                    <a:pt x="5566" y="1"/>
                    <a:pt x="5527" y="0"/>
                    <a:pt x="548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43;p38">
              <a:extLst>
                <a:ext uri="{FF2B5EF4-FFF2-40B4-BE49-F238E27FC236}">
                  <a16:creationId xmlns:a16="http://schemas.microsoft.com/office/drawing/2014/main" id="{F5EFA32C-0E6E-4D95-89E8-E97F46C9A879}"/>
                </a:ext>
              </a:extLst>
            </p:cNvPr>
            <p:cNvSpPr/>
            <p:nvPr/>
          </p:nvSpPr>
          <p:spPr>
            <a:xfrm>
              <a:off x="3611475" y="2015125"/>
              <a:ext cx="251900" cy="294150"/>
            </a:xfrm>
            <a:custGeom>
              <a:avLst/>
              <a:gdLst/>
              <a:ahLst/>
              <a:cxnLst/>
              <a:rect l="l" t="t" r="r" b="b"/>
              <a:pathLst>
                <a:path w="10076" h="11766" extrusionOk="0">
                  <a:moveTo>
                    <a:pt x="7868" y="0"/>
                  </a:moveTo>
                  <a:cubicBezTo>
                    <a:pt x="7056" y="0"/>
                    <a:pt x="5986" y="390"/>
                    <a:pt x="4672" y="1143"/>
                  </a:cubicBezTo>
                  <a:cubicBezTo>
                    <a:pt x="1884" y="2739"/>
                    <a:pt x="1" y="6952"/>
                    <a:pt x="2097" y="9357"/>
                  </a:cubicBezTo>
                  <a:cubicBezTo>
                    <a:pt x="4193" y="11765"/>
                    <a:pt x="6682" y="11105"/>
                    <a:pt x="7368" y="11287"/>
                  </a:cubicBezTo>
                  <a:cubicBezTo>
                    <a:pt x="7368" y="11287"/>
                    <a:pt x="7905" y="9217"/>
                    <a:pt x="7942" y="7531"/>
                  </a:cubicBezTo>
                  <a:cubicBezTo>
                    <a:pt x="7984" y="5846"/>
                    <a:pt x="7304" y="6293"/>
                    <a:pt x="6842" y="4362"/>
                  </a:cubicBezTo>
                  <a:cubicBezTo>
                    <a:pt x="6379" y="2431"/>
                    <a:pt x="10075" y="3441"/>
                    <a:pt x="9612" y="1511"/>
                  </a:cubicBezTo>
                  <a:cubicBezTo>
                    <a:pt x="9367" y="492"/>
                    <a:pt x="8780" y="0"/>
                    <a:pt x="786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44;p38">
              <a:extLst>
                <a:ext uri="{FF2B5EF4-FFF2-40B4-BE49-F238E27FC236}">
                  <a16:creationId xmlns:a16="http://schemas.microsoft.com/office/drawing/2014/main" id="{E37B47A6-A9E7-4AB6-9F61-22466C4CFA29}"/>
                </a:ext>
              </a:extLst>
            </p:cNvPr>
            <p:cNvSpPr/>
            <p:nvPr/>
          </p:nvSpPr>
          <p:spPr>
            <a:xfrm>
              <a:off x="2791975" y="3351900"/>
              <a:ext cx="962775" cy="815275"/>
            </a:xfrm>
            <a:custGeom>
              <a:avLst/>
              <a:gdLst/>
              <a:ahLst/>
              <a:cxnLst/>
              <a:rect l="l" t="t" r="r" b="b"/>
              <a:pathLst>
                <a:path w="38511" h="32611" extrusionOk="0">
                  <a:moveTo>
                    <a:pt x="22011" y="0"/>
                  </a:moveTo>
                  <a:lnTo>
                    <a:pt x="23335" y="5755"/>
                  </a:lnTo>
                  <a:lnTo>
                    <a:pt x="18223" y="20977"/>
                  </a:lnTo>
                  <a:lnTo>
                    <a:pt x="1" y="30632"/>
                  </a:lnTo>
                  <a:lnTo>
                    <a:pt x="3177" y="32610"/>
                  </a:lnTo>
                  <a:lnTo>
                    <a:pt x="26403" y="24956"/>
                  </a:lnTo>
                  <a:lnTo>
                    <a:pt x="38510" y="5877"/>
                  </a:lnTo>
                  <a:lnTo>
                    <a:pt x="22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45;p38">
              <a:extLst>
                <a:ext uri="{FF2B5EF4-FFF2-40B4-BE49-F238E27FC236}">
                  <a16:creationId xmlns:a16="http://schemas.microsoft.com/office/drawing/2014/main" id="{49A7DCB3-8272-4A72-AF97-53C7E827E256}"/>
                </a:ext>
              </a:extLst>
            </p:cNvPr>
            <p:cNvSpPr/>
            <p:nvPr/>
          </p:nvSpPr>
          <p:spPr>
            <a:xfrm>
              <a:off x="2779625" y="3342325"/>
              <a:ext cx="984400" cy="831600"/>
            </a:xfrm>
            <a:custGeom>
              <a:avLst/>
              <a:gdLst/>
              <a:ahLst/>
              <a:cxnLst/>
              <a:rect l="l" t="t" r="r" b="b"/>
              <a:pathLst>
                <a:path w="39376" h="33264" extrusionOk="0">
                  <a:moveTo>
                    <a:pt x="22844" y="771"/>
                  </a:moveTo>
                  <a:lnTo>
                    <a:pt x="38626" y="6388"/>
                  </a:lnTo>
                  <a:lnTo>
                    <a:pt x="26738" y="25131"/>
                  </a:lnTo>
                  <a:lnTo>
                    <a:pt x="3703" y="32721"/>
                  </a:lnTo>
                  <a:lnTo>
                    <a:pt x="990" y="31030"/>
                  </a:lnTo>
                  <a:lnTo>
                    <a:pt x="18919" y="21531"/>
                  </a:lnTo>
                  <a:lnTo>
                    <a:pt x="24084" y="6149"/>
                  </a:lnTo>
                  <a:lnTo>
                    <a:pt x="22844" y="771"/>
                  </a:lnTo>
                  <a:close/>
                  <a:moveTo>
                    <a:pt x="22159" y="0"/>
                  </a:moveTo>
                  <a:lnTo>
                    <a:pt x="23573" y="6122"/>
                  </a:lnTo>
                  <a:lnTo>
                    <a:pt x="18516" y="21185"/>
                  </a:lnTo>
                  <a:lnTo>
                    <a:pt x="1" y="30993"/>
                  </a:lnTo>
                  <a:lnTo>
                    <a:pt x="3639" y="33264"/>
                  </a:lnTo>
                  <a:lnTo>
                    <a:pt x="27063" y="25546"/>
                  </a:lnTo>
                  <a:lnTo>
                    <a:pt x="39376" y="6127"/>
                  </a:lnTo>
                  <a:lnTo>
                    <a:pt x="22159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46;p38">
              <a:extLst>
                <a:ext uri="{FF2B5EF4-FFF2-40B4-BE49-F238E27FC236}">
                  <a16:creationId xmlns:a16="http://schemas.microsoft.com/office/drawing/2014/main" id="{B34EA058-C076-4247-8487-7AEB2E5A0381}"/>
                </a:ext>
              </a:extLst>
            </p:cNvPr>
            <p:cNvSpPr/>
            <p:nvPr/>
          </p:nvSpPr>
          <p:spPr>
            <a:xfrm>
              <a:off x="3317225" y="3056625"/>
              <a:ext cx="1084425" cy="858825"/>
            </a:xfrm>
            <a:custGeom>
              <a:avLst/>
              <a:gdLst/>
              <a:ahLst/>
              <a:cxnLst/>
              <a:rect l="l" t="t" r="r" b="b"/>
              <a:pathLst>
                <a:path w="43377" h="34353" extrusionOk="0">
                  <a:moveTo>
                    <a:pt x="11098" y="0"/>
                  </a:moveTo>
                  <a:cubicBezTo>
                    <a:pt x="6822" y="0"/>
                    <a:pt x="2457" y="6184"/>
                    <a:pt x="2457" y="6184"/>
                  </a:cubicBezTo>
                  <a:cubicBezTo>
                    <a:pt x="2457" y="6184"/>
                    <a:pt x="0" y="6205"/>
                    <a:pt x="687" y="13262"/>
                  </a:cubicBezTo>
                  <a:cubicBezTo>
                    <a:pt x="1064" y="17116"/>
                    <a:pt x="5627" y="18224"/>
                    <a:pt x="10750" y="18224"/>
                  </a:cubicBezTo>
                  <a:cubicBezTo>
                    <a:pt x="17685" y="18224"/>
                    <a:pt x="25648" y="16194"/>
                    <a:pt x="25648" y="16193"/>
                  </a:cubicBezTo>
                  <a:lnTo>
                    <a:pt x="25648" y="16193"/>
                  </a:lnTo>
                  <a:lnTo>
                    <a:pt x="15287" y="32283"/>
                  </a:lnTo>
                  <a:lnTo>
                    <a:pt x="19781" y="34352"/>
                  </a:lnTo>
                  <a:cubicBezTo>
                    <a:pt x="19781" y="34352"/>
                    <a:pt x="43377" y="13928"/>
                    <a:pt x="43377" y="9061"/>
                  </a:cubicBezTo>
                  <a:cubicBezTo>
                    <a:pt x="43377" y="7077"/>
                    <a:pt x="39261" y="6490"/>
                    <a:pt x="34386" y="6490"/>
                  </a:cubicBezTo>
                  <a:cubicBezTo>
                    <a:pt x="27299" y="6490"/>
                    <a:pt x="18606" y="7731"/>
                    <a:pt x="18606" y="7731"/>
                  </a:cubicBezTo>
                  <a:cubicBezTo>
                    <a:pt x="18606" y="7731"/>
                    <a:pt x="17053" y="1758"/>
                    <a:pt x="12409" y="210"/>
                  </a:cubicBezTo>
                  <a:cubicBezTo>
                    <a:pt x="11976" y="66"/>
                    <a:pt x="11537" y="0"/>
                    <a:pt x="110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47;p38">
              <a:extLst>
                <a:ext uri="{FF2B5EF4-FFF2-40B4-BE49-F238E27FC236}">
                  <a16:creationId xmlns:a16="http://schemas.microsoft.com/office/drawing/2014/main" id="{1C841F40-F2B1-4EBA-8B94-810DA2715A64}"/>
                </a:ext>
              </a:extLst>
            </p:cNvPr>
            <p:cNvSpPr/>
            <p:nvPr/>
          </p:nvSpPr>
          <p:spPr>
            <a:xfrm>
              <a:off x="3317875" y="3050425"/>
              <a:ext cx="1090000" cy="872325"/>
            </a:xfrm>
            <a:custGeom>
              <a:avLst/>
              <a:gdLst/>
              <a:ahLst/>
              <a:cxnLst/>
              <a:rect l="l" t="t" r="r" b="b"/>
              <a:pathLst>
                <a:path w="43600" h="34893" extrusionOk="0">
                  <a:moveTo>
                    <a:pt x="11077" y="497"/>
                  </a:moveTo>
                  <a:cubicBezTo>
                    <a:pt x="11490" y="497"/>
                    <a:pt x="11900" y="558"/>
                    <a:pt x="12304" y="693"/>
                  </a:cubicBezTo>
                  <a:cubicBezTo>
                    <a:pt x="16767" y="2181"/>
                    <a:pt x="18324" y="7984"/>
                    <a:pt x="18341" y="8043"/>
                  </a:cubicBezTo>
                  <a:lnTo>
                    <a:pt x="18394" y="8256"/>
                  </a:lnTo>
                  <a:lnTo>
                    <a:pt x="18611" y="8224"/>
                  </a:lnTo>
                  <a:cubicBezTo>
                    <a:pt x="18747" y="8207"/>
                    <a:pt x="27443" y="6982"/>
                    <a:pt x="34445" y="6982"/>
                  </a:cubicBezTo>
                  <a:cubicBezTo>
                    <a:pt x="38170" y="6982"/>
                    <a:pt x="41416" y="7329"/>
                    <a:pt x="42637" y="8389"/>
                  </a:cubicBezTo>
                  <a:cubicBezTo>
                    <a:pt x="42951" y="8660"/>
                    <a:pt x="43106" y="8963"/>
                    <a:pt x="43106" y="9309"/>
                  </a:cubicBezTo>
                  <a:cubicBezTo>
                    <a:pt x="43106" y="13830"/>
                    <a:pt x="21532" y="32729"/>
                    <a:pt x="19713" y="34313"/>
                  </a:cubicBezTo>
                  <a:lnTo>
                    <a:pt x="15623" y="32425"/>
                  </a:lnTo>
                  <a:lnTo>
                    <a:pt x="26165" y="16043"/>
                  </a:lnTo>
                  <a:lnTo>
                    <a:pt x="26165" y="16043"/>
                  </a:lnTo>
                  <a:lnTo>
                    <a:pt x="25558" y="16203"/>
                  </a:lnTo>
                  <a:cubicBezTo>
                    <a:pt x="25443" y="16231"/>
                    <a:pt x="17532" y="18219"/>
                    <a:pt x="10696" y="18219"/>
                  </a:cubicBezTo>
                  <a:cubicBezTo>
                    <a:pt x="7494" y="18219"/>
                    <a:pt x="4527" y="17783"/>
                    <a:pt x="2708" y="16505"/>
                  </a:cubicBezTo>
                  <a:cubicBezTo>
                    <a:pt x="1634" y="15756"/>
                    <a:pt x="1027" y="14740"/>
                    <a:pt x="906" y="13485"/>
                  </a:cubicBezTo>
                  <a:cubicBezTo>
                    <a:pt x="517" y="9469"/>
                    <a:pt x="1145" y="7804"/>
                    <a:pt x="1741" y="7118"/>
                  </a:cubicBezTo>
                  <a:cubicBezTo>
                    <a:pt x="2102" y="6698"/>
                    <a:pt x="2426" y="6681"/>
                    <a:pt x="2431" y="6681"/>
                  </a:cubicBezTo>
                  <a:lnTo>
                    <a:pt x="2559" y="6676"/>
                  </a:lnTo>
                  <a:lnTo>
                    <a:pt x="2634" y="6575"/>
                  </a:lnTo>
                  <a:cubicBezTo>
                    <a:pt x="2682" y="6508"/>
                    <a:pt x="6984" y="497"/>
                    <a:pt x="11077" y="497"/>
                  </a:cubicBezTo>
                  <a:close/>
                  <a:moveTo>
                    <a:pt x="11064" y="1"/>
                  </a:moveTo>
                  <a:cubicBezTo>
                    <a:pt x="6950" y="1"/>
                    <a:pt x="2876" y="5400"/>
                    <a:pt x="2293" y="6202"/>
                  </a:cubicBezTo>
                  <a:cubicBezTo>
                    <a:pt x="2107" y="6241"/>
                    <a:pt x="1756" y="6362"/>
                    <a:pt x="1395" y="6756"/>
                  </a:cubicBezTo>
                  <a:cubicBezTo>
                    <a:pt x="720" y="7511"/>
                    <a:pt x="1" y="9293"/>
                    <a:pt x="416" y="13532"/>
                  </a:cubicBezTo>
                  <a:cubicBezTo>
                    <a:pt x="555" y="14936"/>
                    <a:pt x="1230" y="16070"/>
                    <a:pt x="2426" y="16910"/>
                  </a:cubicBezTo>
                  <a:cubicBezTo>
                    <a:pt x="4358" y="18267"/>
                    <a:pt x="7452" y="18728"/>
                    <a:pt x="10761" y="18728"/>
                  </a:cubicBezTo>
                  <a:cubicBezTo>
                    <a:pt x="16581" y="18728"/>
                    <a:pt x="23069" y="17303"/>
                    <a:pt x="25080" y="16824"/>
                  </a:cubicBezTo>
                  <a:lnTo>
                    <a:pt x="25080" y="16824"/>
                  </a:lnTo>
                  <a:lnTo>
                    <a:pt x="14899" y="32638"/>
                  </a:lnTo>
                  <a:lnTo>
                    <a:pt x="19799" y="34892"/>
                  </a:lnTo>
                  <a:lnTo>
                    <a:pt x="19920" y="34786"/>
                  </a:lnTo>
                  <a:cubicBezTo>
                    <a:pt x="20884" y="33952"/>
                    <a:pt x="43600" y="14229"/>
                    <a:pt x="43600" y="9309"/>
                  </a:cubicBezTo>
                  <a:cubicBezTo>
                    <a:pt x="43600" y="8814"/>
                    <a:pt x="43383" y="8384"/>
                    <a:pt x="42961" y="8016"/>
                  </a:cubicBezTo>
                  <a:cubicBezTo>
                    <a:pt x="41631" y="6862"/>
                    <a:pt x="38190" y="6489"/>
                    <a:pt x="34295" y="6489"/>
                  </a:cubicBezTo>
                  <a:cubicBezTo>
                    <a:pt x="27867" y="6489"/>
                    <a:pt x="20203" y="7506"/>
                    <a:pt x="18756" y="7709"/>
                  </a:cubicBezTo>
                  <a:cubicBezTo>
                    <a:pt x="18426" y="6597"/>
                    <a:pt x="16735" y="1650"/>
                    <a:pt x="12464" y="224"/>
                  </a:cubicBezTo>
                  <a:cubicBezTo>
                    <a:pt x="12000" y="70"/>
                    <a:pt x="11532" y="1"/>
                    <a:pt x="1106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48;p38">
              <a:extLst>
                <a:ext uri="{FF2B5EF4-FFF2-40B4-BE49-F238E27FC236}">
                  <a16:creationId xmlns:a16="http://schemas.microsoft.com/office/drawing/2014/main" id="{EF811A68-C58F-4744-85AA-79BCF0BD1CC4}"/>
                </a:ext>
              </a:extLst>
            </p:cNvPr>
            <p:cNvSpPr/>
            <p:nvPr/>
          </p:nvSpPr>
          <p:spPr>
            <a:xfrm>
              <a:off x="3733775" y="2267025"/>
              <a:ext cx="99400" cy="68375"/>
            </a:xfrm>
            <a:custGeom>
              <a:avLst/>
              <a:gdLst/>
              <a:ahLst/>
              <a:cxnLst/>
              <a:rect l="l" t="t" r="r" b="b"/>
              <a:pathLst>
                <a:path w="3976" h="2735" extrusionOk="0">
                  <a:moveTo>
                    <a:pt x="2361" y="1"/>
                  </a:moveTo>
                  <a:cubicBezTo>
                    <a:pt x="1247" y="1"/>
                    <a:pt x="0" y="163"/>
                    <a:pt x="316" y="929"/>
                  </a:cubicBezTo>
                  <a:cubicBezTo>
                    <a:pt x="691" y="1836"/>
                    <a:pt x="1523" y="2734"/>
                    <a:pt x="2516" y="2734"/>
                  </a:cubicBezTo>
                  <a:cubicBezTo>
                    <a:pt x="2978" y="2734"/>
                    <a:pt x="3474" y="2540"/>
                    <a:pt x="3976" y="2062"/>
                  </a:cubicBezTo>
                  <a:lnTo>
                    <a:pt x="3929" y="89"/>
                  </a:lnTo>
                  <a:cubicBezTo>
                    <a:pt x="3929" y="89"/>
                    <a:pt x="3181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49;p38">
              <a:extLst>
                <a:ext uri="{FF2B5EF4-FFF2-40B4-BE49-F238E27FC236}">
                  <a16:creationId xmlns:a16="http://schemas.microsoft.com/office/drawing/2014/main" id="{FBB40C5F-F7D5-4A5E-A289-94D9FD49C738}"/>
                </a:ext>
              </a:extLst>
            </p:cNvPr>
            <p:cNvSpPr/>
            <p:nvPr/>
          </p:nvSpPr>
          <p:spPr>
            <a:xfrm>
              <a:off x="3732500" y="2260750"/>
              <a:ext cx="107600" cy="80850"/>
            </a:xfrm>
            <a:custGeom>
              <a:avLst/>
              <a:gdLst/>
              <a:ahLst/>
              <a:cxnLst/>
              <a:rect l="l" t="t" r="r" b="b"/>
              <a:pathLst>
                <a:path w="4304" h="3234" extrusionOk="0">
                  <a:moveTo>
                    <a:pt x="2440" y="0"/>
                  </a:moveTo>
                  <a:cubicBezTo>
                    <a:pt x="1539" y="0"/>
                    <a:pt x="541" y="111"/>
                    <a:pt x="202" y="558"/>
                  </a:cubicBezTo>
                  <a:cubicBezTo>
                    <a:pt x="96" y="701"/>
                    <a:pt x="1" y="941"/>
                    <a:pt x="138" y="1275"/>
                  </a:cubicBezTo>
                  <a:cubicBezTo>
                    <a:pt x="447" y="2026"/>
                    <a:pt x="1160" y="2972"/>
                    <a:pt x="2166" y="3190"/>
                  </a:cubicBezTo>
                  <a:cubicBezTo>
                    <a:pt x="2282" y="3217"/>
                    <a:pt x="2416" y="3234"/>
                    <a:pt x="2564" y="3234"/>
                  </a:cubicBezTo>
                  <a:cubicBezTo>
                    <a:pt x="3016" y="3234"/>
                    <a:pt x="3590" y="3068"/>
                    <a:pt x="4197" y="2493"/>
                  </a:cubicBezTo>
                  <a:cubicBezTo>
                    <a:pt x="4299" y="2397"/>
                    <a:pt x="4304" y="2244"/>
                    <a:pt x="4208" y="2142"/>
                  </a:cubicBezTo>
                  <a:cubicBezTo>
                    <a:pt x="4159" y="2093"/>
                    <a:pt x="4094" y="2068"/>
                    <a:pt x="4029" y="2068"/>
                  </a:cubicBezTo>
                  <a:cubicBezTo>
                    <a:pt x="3968" y="2068"/>
                    <a:pt x="3906" y="2090"/>
                    <a:pt x="3857" y="2137"/>
                  </a:cubicBezTo>
                  <a:cubicBezTo>
                    <a:pt x="3438" y="2535"/>
                    <a:pt x="3005" y="2739"/>
                    <a:pt x="2570" y="2739"/>
                  </a:cubicBezTo>
                  <a:cubicBezTo>
                    <a:pt x="2469" y="2739"/>
                    <a:pt x="2368" y="2728"/>
                    <a:pt x="2266" y="2706"/>
                  </a:cubicBezTo>
                  <a:cubicBezTo>
                    <a:pt x="1452" y="2531"/>
                    <a:pt x="857" y="1727"/>
                    <a:pt x="597" y="1089"/>
                  </a:cubicBezTo>
                  <a:cubicBezTo>
                    <a:pt x="533" y="941"/>
                    <a:pt x="575" y="882"/>
                    <a:pt x="597" y="855"/>
                  </a:cubicBezTo>
                  <a:cubicBezTo>
                    <a:pt x="796" y="593"/>
                    <a:pt x="1587" y="499"/>
                    <a:pt x="2446" y="499"/>
                  </a:cubicBezTo>
                  <a:cubicBezTo>
                    <a:pt x="2962" y="499"/>
                    <a:pt x="3502" y="533"/>
                    <a:pt x="3953" y="585"/>
                  </a:cubicBezTo>
                  <a:cubicBezTo>
                    <a:pt x="3965" y="587"/>
                    <a:pt x="3977" y="587"/>
                    <a:pt x="3988" y="587"/>
                  </a:cubicBezTo>
                  <a:cubicBezTo>
                    <a:pt x="4110" y="587"/>
                    <a:pt x="4209" y="492"/>
                    <a:pt x="4223" y="366"/>
                  </a:cubicBezTo>
                  <a:cubicBezTo>
                    <a:pt x="4240" y="234"/>
                    <a:pt x="4144" y="111"/>
                    <a:pt x="4005" y="95"/>
                  </a:cubicBezTo>
                  <a:cubicBezTo>
                    <a:pt x="3776" y="67"/>
                    <a:pt x="3137" y="0"/>
                    <a:pt x="244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50;p38">
              <a:extLst>
                <a:ext uri="{FF2B5EF4-FFF2-40B4-BE49-F238E27FC236}">
                  <a16:creationId xmlns:a16="http://schemas.microsoft.com/office/drawing/2014/main" id="{DF6822C7-7C3A-41D6-B22A-BF15A8248DF1}"/>
                </a:ext>
              </a:extLst>
            </p:cNvPr>
            <p:cNvSpPr/>
            <p:nvPr/>
          </p:nvSpPr>
          <p:spPr>
            <a:xfrm>
              <a:off x="3884350" y="2143125"/>
              <a:ext cx="26900" cy="23850"/>
            </a:xfrm>
            <a:custGeom>
              <a:avLst/>
              <a:gdLst/>
              <a:ahLst/>
              <a:cxnLst/>
              <a:rect l="l" t="t" r="r" b="b"/>
              <a:pathLst>
                <a:path w="1076" h="954" extrusionOk="0">
                  <a:moveTo>
                    <a:pt x="539" y="1"/>
                  </a:moveTo>
                  <a:cubicBezTo>
                    <a:pt x="486" y="1"/>
                    <a:pt x="432" y="10"/>
                    <a:pt x="378" y="29"/>
                  </a:cubicBezTo>
                  <a:cubicBezTo>
                    <a:pt x="133" y="113"/>
                    <a:pt x="0" y="385"/>
                    <a:pt x="86" y="636"/>
                  </a:cubicBezTo>
                  <a:cubicBezTo>
                    <a:pt x="158" y="829"/>
                    <a:pt x="344" y="954"/>
                    <a:pt x="540" y="954"/>
                  </a:cubicBezTo>
                  <a:cubicBezTo>
                    <a:pt x="591" y="954"/>
                    <a:pt x="642" y="945"/>
                    <a:pt x="692" y="928"/>
                  </a:cubicBezTo>
                  <a:cubicBezTo>
                    <a:pt x="942" y="837"/>
                    <a:pt x="1075" y="567"/>
                    <a:pt x="985" y="321"/>
                  </a:cubicBezTo>
                  <a:cubicBezTo>
                    <a:pt x="917" y="125"/>
                    <a:pt x="736" y="1"/>
                    <a:pt x="539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51;p38">
              <a:extLst>
                <a:ext uri="{FF2B5EF4-FFF2-40B4-BE49-F238E27FC236}">
                  <a16:creationId xmlns:a16="http://schemas.microsoft.com/office/drawing/2014/main" id="{6DCEF59E-47AC-4D66-BCB0-E007F078A55A}"/>
                </a:ext>
              </a:extLst>
            </p:cNvPr>
            <p:cNvSpPr/>
            <p:nvPr/>
          </p:nvSpPr>
          <p:spPr>
            <a:xfrm>
              <a:off x="3855750" y="2111375"/>
              <a:ext cx="41000" cy="32625"/>
            </a:xfrm>
            <a:custGeom>
              <a:avLst/>
              <a:gdLst/>
              <a:ahLst/>
              <a:cxnLst/>
              <a:rect l="l" t="t" r="r" b="b"/>
              <a:pathLst>
                <a:path w="1640" h="1305" extrusionOk="0">
                  <a:moveTo>
                    <a:pt x="1163" y="1"/>
                  </a:moveTo>
                  <a:cubicBezTo>
                    <a:pt x="400" y="1"/>
                    <a:pt x="85" y="646"/>
                    <a:pt x="22" y="1017"/>
                  </a:cubicBezTo>
                  <a:cubicBezTo>
                    <a:pt x="1" y="1150"/>
                    <a:pt x="91" y="1277"/>
                    <a:pt x="224" y="1304"/>
                  </a:cubicBezTo>
                  <a:lnTo>
                    <a:pt x="267" y="1304"/>
                  </a:lnTo>
                  <a:cubicBezTo>
                    <a:pt x="384" y="1304"/>
                    <a:pt x="491" y="1219"/>
                    <a:pt x="511" y="1103"/>
                  </a:cubicBezTo>
                  <a:cubicBezTo>
                    <a:pt x="531" y="995"/>
                    <a:pt x="644" y="498"/>
                    <a:pt x="1175" y="498"/>
                  </a:cubicBezTo>
                  <a:cubicBezTo>
                    <a:pt x="1225" y="498"/>
                    <a:pt x="1278" y="502"/>
                    <a:pt x="1336" y="512"/>
                  </a:cubicBezTo>
                  <a:cubicBezTo>
                    <a:pt x="1349" y="514"/>
                    <a:pt x="1362" y="515"/>
                    <a:pt x="1375" y="515"/>
                  </a:cubicBezTo>
                  <a:cubicBezTo>
                    <a:pt x="1493" y="515"/>
                    <a:pt x="1598" y="429"/>
                    <a:pt x="1618" y="305"/>
                  </a:cubicBezTo>
                  <a:cubicBezTo>
                    <a:pt x="1640" y="171"/>
                    <a:pt x="1549" y="43"/>
                    <a:pt x="1416" y="23"/>
                  </a:cubicBezTo>
                  <a:cubicBezTo>
                    <a:pt x="1327" y="8"/>
                    <a:pt x="1243" y="1"/>
                    <a:pt x="116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52;p38">
              <a:extLst>
                <a:ext uri="{FF2B5EF4-FFF2-40B4-BE49-F238E27FC236}">
                  <a16:creationId xmlns:a16="http://schemas.microsoft.com/office/drawing/2014/main" id="{1FFC3B99-24F8-4D18-BD2C-335579B73B8C}"/>
                </a:ext>
              </a:extLst>
            </p:cNvPr>
            <p:cNvSpPr/>
            <p:nvPr/>
          </p:nvSpPr>
          <p:spPr>
            <a:xfrm>
              <a:off x="3939525" y="2140650"/>
              <a:ext cx="42050" cy="52925"/>
            </a:xfrm>
            <a:custGeom>
              <a:avLst/>
              <a:gdLst/>
              <a:ahLst/>
              <a:cxnLst/>
              <a:rect l="l" t="t" r="r" b="b"/>
              <a:pathLst>
                <a:path w="1682" h="2117" extrusionOk="0">
                  <a:moveTo>
                    <a:pt x="0" y="1"/>
                  </a:moveTo>
                  <a:lnTo>
                    <a:pt x="1267" y="2117"/>
                  </a:lnTo>
                  <a:cubicBezTo>
                    <a:pt x="1267" y="2117"/>
                    <a:pt x="1603" y="1846"/>
                    <a:pt x="1640" y="995"/>
                  </a:cubicBezTo>
                  <a:cubicBezTo>
                    <a:pt x="1682" y="14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53;p38">
              <a:extLst>
                <a:ext uri="{FF2B5EF4-FFF2-40B4-BE49-F238E27FC236}">
                  <a16:creationId xmlns:a16="http://schemas.microsoft.com/office/drawing/2014/main" id="{D27FA517-D6F1-4500-AE83-CF913D9343B4}"/>
                </a:ext>
              </a:extLst>
            </p:cNvPr>
            <p:cNvSpPr/>
            <p:nvPr/>
          </p:nvSpPr>
          <p:spPr>
            <a:xfrm>
              <a:off x="3933025" y="2134500"/>
              <a:ext cx="54925" cy="65225"/>
            </a:xfrm>
            <a:custGeom>
              <a:avLst/>
              <a:gdLst/>
              <a:ahLst/>
              <a:cxnLst/>
              <a:rect l="l" t="t" r="r" b="b"/>
              <a:pathLst>
                <a:path w="2197" h="2609" extrusionOk="0">
                  <a:moveTo>
                    <a:pt x="264" y="1"/>
                  </a:moveTo>
                  <a:cubicBezTo>
                    <a:pt x="143" y="1"/>
                    <a:pt x="26" y="98"/>
                    <a:pt x="12" y="230"/>
                  </a:cubicBezTo>
                  <a:cubicBezTo>
                    <a:pt x="0" y="363"/>
                    <a:pt x="101" y="485"/>
                    <a:pt x="240" y="497"/>
                  </a:cubicBezTo>
                  <a:cubicBezTo>
                    <a:pt x="543" y="522"/>
                    <a:pt x="1676" y="720"/>
                    <a:pt x="1654" y="1231"/>
                  </a:cubicBezTo>
                  <a:cubicBezTo>
                    <a:pt x="1623" y="1933"/>
                    <a:pt x="1372" y="2172"/>
                    <a:pt x="1372" y="2172"/>
                  </a:cubicBezTo>
                  <a:cubicBezTo>
                    <a:pt x="1266" y="2257"/>
                    <a:pt x="1250" y="2412"/>
                    <a:pt x="1335" y="2517"/>
                  </a:cubicBezTo>
                  <a:cubicBezTo>
                    <a:pt x="1384" y="2576"/>
                    <a:pt x="1458" y="2608"/>
                    <a:pt x="1527" y="2608"/>
                  </a:cubicBezTo>
                  <a:cubicBezTo>
                    <a:pt x="1580" y="2608"/>
                    <a:pt x="1639" y="2592"/>
                    <a:pt x="1681" y="2554"/>
                  </a:cubicBezTo>
                  <a:cubicBezTo>
                    <a:pt x="1723" y="2517"/>
                    <a:pt x="2106" y="2188"/>
                    <a:pt x="2150" y="1251"/>
                  </a:cubicBezTo>
                  <a:cubicBezTo>
                    <a:pt x="2197" y="193"/>
                    <a:pt x="479" y="18"/>
                    <a:pt x="282" y="1"/>
                  </a:cubicBezTo>
                  <a:cubicBezTo>
                    <a:pt x="276" y="1"/>
                    <a:pt x="270" y="1"/>
                    <a:pt x="26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54;p38">
              <a:extLst>
                <a:ext uri="{FF2B5EF4-FFF2-40B4-BE49-F238E27FC236}">
                  <a16:creationId xmlns:a16="http://schemas.microsoft.com/office/drawing/2014/main" id="{B2F381AC-7E75-4CAB-BD23-EC14E10333D4}"/>
                </a:ext>
              </a:extLst>
            </p:cNvPr>
            <p:cNvSpPr/>
            <p:nvPr/>
          </p:nvSpPr>
          <p:spPr>
            <a:xfrm>
              <a:off x="3823200" y="2351800"/>
              <a:ext cx="101350" cy="102400"/>
            </a:xfrm>
            <a:custGeom>
              <a:avLst/>
              <a:gdLst/>
              <a:ahLst/>
              <a:cxnLst/>
              <a:rect l="l" t="t" r="r" b="b"/>
              <a:pathLst>
                <a:path w="4054" h="4096" extrusionOk="0">
                  <a:moveTo>
                    <a:pt x="4053" y="0"/>
                  </a:moveTo>
                  <a:cubicBezTo>
                    <a:pt x="4053" y="0"/>
                    <a:pt x="2681" y="155"/>
                    <a:pt x="2537" y="1139"/>
                  </a:cubicBezTo>
                  <a:cubicBezTo>
                    <a:pt x="2530" y="1187"/>
                    <a:pt x="2522" y="1238"/>
                    <a:pt x="2514" y="1290"/>
                  </a:cubicBezTo>
                  <a:lnTo>
                    <a:pt x="2514" y="1290"/>
                  </a:lnTo>
                  <a:lnTo>
                    <a:pt x="4053" y="0"/>
                  </a:lnTo>
                  <a:close/>
                  <a:moveTo>
                    <a:pt x="2514" y="1290"/>
                  </a:moveTo>
                  <a:lnTo>
                    <a:pt x="0" y="3394"/>
                  </a:lnTo>
                  <a:cubicBezTo>
                    <a:pt x="605" y="3940"/>
                    <a:pt x="1028" y="4095"/>
                    <a:pt x="1315" y="4095"/>
                  </a:cubicBezTo>
                  <a:cubicBezTo>
                    <a:pt x="1696" y="4095"/>
                    <a:pt x="1835" y="3819"/>
                    <a:pt x="1835" y="3819"/>
                  </a:cubicBezTo>
                  <a:cubicBezTo>
                    <a:pt x="1835" y="3819"/>
                    <a:pt x="2345" y="2290"/>
                    <a:pt x="2514" y="12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55;p38">
              <a:extLst>
                <a:ext uri="{FF2B5EF4-FFF2-40B4-BE49-F238E27FC236}">
                  <a16:creationId xmlns:a16="http://schemas.microsoft.com/office/drawing/2014/main" id="{1206B029-1486-45B8-8FDD-983D45E94EAE}"/>
                </a:ext>
              </a:extLst>
            </p:cNvPr>
            <p:cNvSpPr/>
            <p:nvPr/>
          </p:nvSpPr>
          <p:spPr>
            <a:xfrm>
              <a:off x="3816400" y="2345550"/>
              <a:ext cx="114650" cy="114775"/>
            </a:xfrm>
            <a:custGeom>
              <a:avLst/>
              <a:gdLst/>
              <a:ahLst/>
              <a:cxnLst/>
              <a:rect l="l" t="t" r="r" b="b"/>
              <a:pathLst>
                <a:path w="4586" h="4591" extrusionOk="0">
                  <a:moveTo>
                    <a:pt x="4315" y="0"/>
                  </a:moveTo>
                  <a:cubicBezTo>
                    <a:pt x="4308" y="0"/>
                    <a:pt x="4301" y="1"/>
                    <a:pt x="4294" y="1"/>
                  </a:cubicBezTo>
                  <a:cubicBezTo>
                    <a:pt x="4230" y="11"/>
                    <a:pt x="2735" y="193"/>
                    <a:pt x="2564" y="1357"/>
                  </a:cubicBezTo>
                  <a:cubicBezTo>
                    <a:pt x="2431" y="2304"/>
                    <a:pt x="1883" y="3952"/>
                    <a:pt x="1889" y="3952"/>
                  </a:cubicBezTo>
                  <a:cubicBezTo>
                    <a:pt x="1883" y="3963"/>
                    <a:pt x="1820" y="4064"/>
                    <a:pt x="1665" y="4091"/>
                  </a:cubicBezTo>
                  <a:cubicBezTo>
                    <a:pt x="1644" y="4095"/>
                    <a:pt x="1620" y="4097"/>
                    <a:pt x="1592" y="4097"/>
                  </a:cubicBezTo>
                  <a:cubicBezTo>
                    <a:pt x="1399" y="4097"/>
                    <a:pt x="1031" y="3993"/>
                    <a:pt x="437" y="3463"/>
                  </a:cubicBezTo>
                  <a:cubicBezTo>
                    <a:pt x="393" y="3418"/>
                    <a:pt x="334" y="3397"/>
                    <a:pt x="275" y="3397"/>
                  </a:cubicBezTo>
                  <a:cubicBezTo>
                    <a:pt x="208" y="3397"/>
                    <a:pt x="140" y="3425"/>
                    <a:pt x="91" y="3480"/>
                  </a:cubicBezTo>
                  <a:cubicBezTo>
                    <a:pt x="1" y="3581"/>
                    <a:pt x="6" y="3735"/>
                    <a:pt x="107" y="3831"/>
                  </a:cubicBezTo>
                  <a:cubicBezTo>
                    <a:pt x="671" y="4335"/>
                    <a:pt x="1166" y="4590"/>
                    <a:pt x="1586" y="4590"/>
                  </a:cubicBezTo>
                  <a:cubicBezTo>
                    <a:pt x="1650" y="4590"/>
                    <a:pt x="1709" y="4585"/>
                    <a:pt x="1766" y="4575"/>
                  </a:cubicBezTo>
                  <a:cubicBezTo>
                    <a:pt x="2155" y="4501"/>
                    <a:pt x="2309" y="4207"/>
                    <a:pt x="2340" y="4143"/>
                  </a:cubicBezTo>
                  <a:cubicBezTo>
                    <a:pt x="2362" y="4075"/>
                    <a:pt x="2910" y="2420"/>
                    <a:pt x="3054" y="1426"/>
                  </a:cubicBezTo>
                  <a:cubicBezTo>
                    <a:pt x="3165" y="639"/>
                    <a:pt x="4341" y="495"/>
                    <a:pt x="4351" y="495"/>
                  </a:cubicBezTo>
                  <a:cubicBezTo>
                    <a:pt x="4485" y="480"/>
                    <a:pt x="4586" y="357"/>
                    <a:pt x="4569" y="218"/>
                  </a:cubicBezTo>
                  <a:cubicBezTo>
                    <a:pt x="4555" y="93"/>
                    <a:pt x="4440" y="0"/>
                    <a:pt x="4315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56;p38">
              <a:extLst>
                <a:ext uri="{FF2B5EF4-FFF2-40B4-BE49-F238E27FC236}">
                  <a16:creationId xmlns:a16="http://schemas.microsoft.com/office/drawing/2014/main" id="{99A149EC-AEF9-4691-B4ED-11A7EA708F70}"/>
                </a:ext>
              </a:extLst>
            </p:cNvPr>
            <p:cNvSpPr/>
            <p:nvPr/>
          </p:nvSpPr>
          <p:spPr>
            <a:xfrm>
              <a:off x="2963925" y="3132075"/>
              <a:ext cx="83650" cy="76600"/>
            </a:xfrm>
            <a:custGeom>
              <a:avLst/>
              <a:gdLst/>
              <a:ahLst/>
              <a:cxnLst/>
              <a:rect l="l" t="t" r="r" b="b"/>
              <a:pathLst>
                <a:path w="3346" h="3064" extrusionOk="0">
                  <a:moveTo>
                    <a:pt x="3345" y="0"/>
                  </a:moveTo>
                  <a:lnTo>
                    <a:pt x="1" y="953"/>
                  </a:lnTo>
                  <a:lnTo>
                    <a:pt x="48" y="3064"/>
                  </a:lnTo>
                  <a:lnTo>
                    <a:pt x="2878" y="2474"/>
                  </a:lnTo>
                  <a:lnTo>
                    <a:pt x="33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57;p38">
              <a:extLst>
                <a:ext uri="{FF2B5EF4-FFF2-40B4-BE49-F238E27FC236}">
                  <a16:creationId xmlns:a16="http://schemas.microsoft.com/office/drawing/2014/main" id="{3559961E-2FFD-46E8-88DF-563D2AE316DE}"/>
                </a:ext>
              </a:extLst>
            </p:cNvPr>
            <p:cNvSpPr/>
            <p:nvPr/>
          </p:nvSpPr>
          <p:spPr>
            <a:xfrm>
              <a:off x="2957675" y="3123450"/>
              <a:ext cx="97875" cy="92825"/>
            </a:xfrm>
            <a:custGeom>
              <a:avLst/>
              <a:gdLst/>
              <a:ahLst/>
              <a:cxnLst/>
              <a:rect l="l" t="t" r="r" b="b"/>
              <a:pathLst>
                <a:path w="3915" h="3713" extrusionOk="0">
                  <a:moveTo>
                    <a:pt x="3283" y="691"/>
                  </a:moveTo>
                  <a:lnTo>
                    <a:pt x="2915" y="2611"/>
                  </a:lnTo>
                  <a:lnTo>
                    <a:pt x="538" y="3106"/>
                  </a:lnTo>
                  <a:lnTo>
                    <a:pt x="500" y="1484"/>
                  </a:lnTo>
                  <a:lnTo>
                    <a:pt x="3283" y="691"/>
                  </a:lnTo>
                  <a:close/>
                  <a:moveTo>
                    <a:pt x="3914" y="1"/>
                  </a:moveTo>
                  <a:lnTo>
                    <a:pt x="1" y="1111"/>
                  </a:lnTo>
                  <a:lnTo>
                    <a:pt x="59" y="3713"/>
                  </a:lnTo>
                  <a:lnTo>
                    <a:pt x="3340" y="3026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58;p38">
              <a:extLst>
                <a:ext uri="{FF2B5EF4-FFF2-40B4-BE49-F238E27FC236}">
                  <a16:creationId xmlns:a16="http://schemas.microsoft.com/office/drawing/2014/main" id="{9EFAF493-2DB5-4C76-A063-4FADC0C7FB63}"/>
                </a:ext>
              </a:extLst>
            </p:cNvPr>
            <p:cNvSpPr/>
            <p:nvPr/>
          </p:nvSpPr>
          <p:spPr>
            <a:xfrm>
              <a:off x="2963925" y="2380925"/>
              <a:ext cx="537600" cy="774975"/>
            </a:xfrm>
            <a:custGeom>
              <a:avLst/>
              <a:gdLst/>
              <a:ahLst/>
              <a:cxnLst/>
              <a:rect l="l" t="t" r="r" b="b"/>
              <a:pathLst>
                <a:path w="21504" h="30999" extrusionOk="0">
                  <a:moveTo>
                    <a:pt x="17968" y="1"/>
                  </a:moveTo>
                  <a:cubicBezTo>
                    <a:pt x="17968" y="1"/>
                    <a:pt x="12607" y="2910"/>
                    <a:pt x="9511" y="4235"/>
                  </a:cubicBezTo>
                  <a:cubicBezTo>
                    <a:pt x="6415" y="5564"/>
                    <a:pt x="441" y="8441"/>
                    <a:pt x="224" y="10431"/>
                  </a:cubicBezTo>
                  <a:cubicBezTo>
                    <a:pt x="1" y="12420"/>
                    <a:pt x="1" y="30999"/>
                    <a:pt x="1" y="30999"/>
                  </a:cubicBezTo>
                  <a:lnTo>
                    <a:pt x="3468" y="30755"/>
                  </a:lnTo>
                  <a:lnTo>
                    <a:pt x="7521" y="15297"/>
                  </a:lnTo>
                  <a:lnTo>
                    <a:pt x="19908" y="10649"/>
                  </a:lnTo>
                  <a:cubicBezTo>
                    <a:pt x="19908" y="10649"/>
                    <a:pt x="21504" y="5090"/>
                    <a:pt x="17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59;p38">
              <a:extLst>
                <a:ext uri="{FF2B5EF4-FFF2-40B4-BE49-F238E27FC236}">
                  <a16:creationId xmlns:a16="http://schemas.microsoft.com/office/drawing/2014/main" id="{CB868F92-651F-4CEB-B201-319D253CA4E8}"/>
                </a:ext>
              </a:extLst>
            </p:cNvPr>
            <p:cNvSpPr/>
            <p:nvPr/>
          </p:nvSpPr>
          <p:spPr>
            <a:xfrm>
              <a:off x="2957800" y="2372950"/>
              <a:ext cx="549475" cy="789625"/>
            </a:xfrm>
            <a:custGeom>
              <a:avLst/>
              <a:gdLst/>
              <a:ahLst/>
              <a:cxnLst/>
              <a:rect l="l" t="t" r="r" b="b"/>
              <a:pathLst>
                <a:path w="21979" h="31585" extrusionOk="0">
                  <a:moveTo>
                    <a:pt x="18133" y="644"/>
                  </a:moveTo>
                  <a:cubicBezTo>
                    <a:pt x="21127" y="5122"/>
                    <a:pt x="20143" y="9973"/>
                    <a:pt x="19947" y="10782"/>
                  </a:cubicBezTo>
                  <a:lnTo>
                    <a:pt x="7559" y="15430"/>
                  </a:lnTo>
                  <a:lnTo>
                    <a:pt x="3516" y="30839"/>
                  </a:lnTo>
                  <a:lnTo>
                    <a:pt x="490" y="31052"/>
                  </a:lnTo>
                  <a:cubicBezTo>
                    <a:pt x="495" y="28776"/>
                    <a:pt x="511" y="12601"/>
                    <a:pt x="713" y="10777"/>
                  </a:cubicBezTo>
                  <a:cubicBezTo>
                    <a:pt x="889" y="9170"/>
                    <a:pt x="5554" y="6628"/>
                    <a:pt x="9852" y="4782"/>
                  </a:cubicBezTo>
                  <a:cubicBezTo>
                    <a:pt x="12590" y="3612"/>
                    <a:pt x="17138" y="1181"/>
                    <a:pt x="18133" y="644"/>
                  </a:cubicBezTo>
                  <a:close/>
                  <a:moveTo>
                    <a:pt x="18287" y="0"/>
                  </a:moveTo>
                  <a:lnTo>
                    <a:pt x="18096" y="106"/>
                  </a:lnTo>
                  <a:cubicBezTo>
                    <a:pt x="18037" y="133"/>
                    <a:pt x="12707" y="3022"/>
                    <a:pt x="9660" y="4330"/>
                  </a:cubicBezTo>
                  <a:cubicBezTo>
                    <a:pt x="6904" y="5511"/>
                    <a:pt x="469" y="8494"/>
                    <a:pt x="219" y="10723"/>
                  </a:cubicBezTo>
                  <a:cubicBezTo>
                    <a:pt x="1" y="12702"/>
                    <a:pt x="1" y="30557"/>
                    <a:pt x="1" y="31318"/>
                  </a:cubicBezTo>
                  <a:lnTo>
                    <a:pt x="1" y="31584"/>
                  </a:lnTo>
                  <a:lnTo>
                    <a:pt x="3904" y="31307"/>
                  </a:lnTo>
                  <a:lnTo>
                    <a:pt x="7974" y="15803"/>
                  </a:lnTo>
                  <a:lnTo>
                    <a:pt x="20356" y="11160"/>
                  </a:lnTo>
                  <a:lnTo>
                    <a:pt x="20388" y="11037"/>
                  </a:lnTo>
                  <a:cubicBezTo>
                    <a:pt x="20404" y="10984"/>
                    <a:pt x="21979" y="5303"/>
                    <a:pt x="18415" y="182"/>
                  </a:cubicBezTo>
                  <a:lnTo>
                    <a:pt x="18287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60;p38">
              <a:extLst>
                <a:ext uri="{FF2B5EF4-FFF2-40B4-BE49-F238E27FC236}">
                  <a16:creationId xmlns:a16="http://schemas.microsoft.com/office/drawing/2014/main" id="{F00264A0-ECB2-4B7F-97D2-E61A937316FE}"/>
                </a:ext>
              </a:extLst>
            </p:cNvPr>
            <p:cNvSpPr/>
            <p:nvPr/>
          </p:nvSpPr>
          <p:spPr>
            <a:xfrm>
              <a:off x="3621975" y="2331250"/>
              <a:ext cx="289400" cy="172300"/>
            </a:xfrm>
            <a:custGeom>
              <a:avLst/>
              <a:gdLst/>
              <a:ahLst/>
              <a:cxnLst/>
              <a:rect l="l" t="t" r="r" b="b"/>
              <a:pathLst>
                <a:path w="11576" h="6892" extrusionOk="0">
                  <a:moveTo>
                    <a:pt x="2777" y="0"/>
                  </a:moveTo>
                  <a:cubicBezTo>
                    <a:pt x="1949" y="0"/>
                    <a:pt x="927" y="193"/>
                    <a:pt x="1" y="913"/>
                  </a:cubicBezTo>
                  <a:lnTo>
                    <a:pt x="5996" y="3918"/>
                  </a:lnTo>
                  <a:cubicBezTo>
                    <a:pt x="7262" y="4057"/>
                    <a:pt x="11575" y="6892"/>
                    <a:pt x="11575" y="6892"/>
                  </a:cubicBezTo>
                  <a:lnTo>
                    <a:pt x="10730" y="4779"/>
                  </a:lnTo>
                  <a:cubicBezTo>
                    <a:pt x="10448" y="2668"/>
                    <a:pt x="4422" y="254"/>
                    <a:pt x="4422" y="254"/>
                  </a:cubicBezTo>
                  <a:cubicBezTo>
                    <a:pt x="4422" y="254"/>
                    <a:pt x="3727" y="0"/>
                    <a:pt x="2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61;p38">
              <a:extLst>
                <a:ext uri="{FF2B5EF4-FFF2-40B4-BE49-F238E27FC236}">
                  <a16:creationId xmlns:a16="http://schemas.microsoft.com/office/drawing/2014/main" id="{3D6CC271-15B3-45D9-B705-5AECD71B8BD3}"/>
                </a:ext>
              </a:extLst>
            </p:cNvPr>
            <p:cNvSpPr/>
            <p:nvPr/>
          </p:nvSpPr>
          <p:spPr>
            <a:xfrm>
              <a:off x="3614975" y="2324950"/>
              <a:ext cx="309425" cy="194700"/>
            </a:xfrm>
            <a:custGeom>
              <a:avLst/>
              <a:gdLst/>
              <a:ahLst/>
              <a:cxnLst/>
              <a:rect l="l" t="t" r="r" b="b"/>
              <a:pathLst>
                <a:path w="12377" h="7788" extrusionOk="0">
                  <a:moveTo>
                    <a:pt x="3060" y="1"/>
                  </a:moveTo>
                  <a:cubicBezTo>
                    <a:pt x="2190" y="1"/>
                    <a:pt x="1113" y="206"/>
                    <a:pt x="128" y="973"/>
                  </a:cubicBezTo>
                  <a:cubicBezTo>
                    <a:pt x="21" y="1059"/>
                    <a:pt x="0" y="1213"/>
                    <a:pt x="84" y="1319"/>
                  </a:cubicBezTo>
                  <a:cubicBezTo>
                    <a:pt x="134" y="1381"/>
                    <a:pt x="207" y="1414"/>
                    <a:pt x="281" y="1414"/>
                  </a:cubicBezTo>
                  <a:cubicBezTo>
                    <a:pt x="333" y="1414"/>
                    <a:pt x="386" y="1397"/>
                    <a:pt x="430" y="1361"/>
                  </a:cubicBezTo>
                  <a:cubicBezTo>
                    <a:pt x="1303" y="683"/>
                    <a:pt x="2276" y="503"/>
                    <a:pt x="3064" y="503"/>
                  </a:cubicBezTo>
                  <a:cubicBezTo>
                    <a:pt x="3951" y="503"/>
                    <a:pt x="4603" y="732"/>
                    <a:pt x="4611" y="734"/>
                  </a:cubicBezTo>
                  <a:cubicBezTo>
                    <a:pt x="6249" y="1388"/>
                    <a:pt x="10547" y="3447"/>
                    <a:pt x="10765" y="5063"/>
                  </a:cubicBezTo>
                  <a:lnTo>
                    <a:pt x="11340" y="6521"/>
                  </a:lnTo>
                  <a:cubicBezTo>
                    <a:pt x="10068" y="5718"/>
                    <a:pt x="7318" y="4037"/>
                    <a:pt x="6302" y="3926"/>
                  </a:cubicBezTo>
                  <a:cubicBezTo>
                    <a:pt x="6292" y="3925"/>
                    <a:pt x="6282" y="3924"/>
                    <a:pt x="6271" y="3924"/>
                  </a:cubicBezTo>
                  <a:cubicBezTo>
                    <a:pt x="6147" y="3924"/>
                    <a:pt x="6041" y="4015"/>
                    <a:pt x="6032" y="4144"/>
                  </a:cubicBezTo>
                  <a:cubicBezTo>
                    <a:pt x="6015" y="4277"/>
                    <a:pt x="6111" y="4399"/>
                    <a:pt x="6249" y="4415"/>
                  </a:cubicBezTo>
                  <a:cubicBezTo>
                    <a:pt x="7238" y="4527"/>
                    <a:pt x="10532" y="6575"/>
                    <a:pt x="11717" y="7351"/>
                  </a:cubicBezTo>
                  <a:lnTo>
                    <a:pt x="12376" y="7787"/>
                  </a:lnTo>
                  <a:lnTo>
                    <a:pt x="11249" y="4967"/>
                  </a:lnTo>
                  <a:cubicBezTo>
                    <a:pt x="10898" y="2745"/>
                    <a:pt x="5048" y="372"/>
                    <a:pt x="4787" y="271"/>
                  </a:cubicBezTo>
                  <a:cubicBezTo>
                    <a:pt x="4733" y="252"/>
                    <a:pt x="4023" y="1"/>
                    <a:pt x="306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62;p38">
              <a:extLst>
                <a:ext uri="{FF2B5EF4-FFF2-40B4-BE49-F238E27FC236}">
                  <a16:creationId xmlns:a16="http://schemas.microsoft.com/office/drawing/2014/main" id="{F2CA549B-3D17-4901-B329-027B1126C5E6}"/>
                </a:ext>
              </a:extLst>
            </p:cNvPr>
            <p:cNvSpPr/>
            <p:nvPr/>
          </p:nvSpPr>
          <p:spPr>
            <a:xfrm>
              <a:off x="2964975" y="2216125"/>
              <a:ext cx="598800" cy="247125"/>
            </a:xfrm>
            <a:custGeom>
              <a:avLst/>
              <a:gdLst/>
              <a:ahLst/>
              <a:cxnLst/>
              <a:rect l="l" t="t" r="r" b="b"/>
              <a:pathLst>
                <a:path w="23952" h="9885" extrusionOk="0">
                  <a:moveTo>
                    <a:pt x="16388" y="0"/>
                  </a:moveTo>
                  <a:cubicBezTo>
                    <a:pt x="15044" y="0"/>
                    <a:pt x="13575" y="839"/>
                    <a:pt x="11979" y="2439"/>
                  </a:cubicBezTo>
                  <a:cubicBezTo>
                    <a:pt x="9457" y="4960"/>
                    <a:pt x="4410" y="5274"/>
                    <a:pt x="3469" y="5274"/>
                  </a:cubicBezTo>
                  <a:cubicBezTo>
                    <a:pt x="2522" y="5274"/>
                    <a:pt x="1" y="8108"/>
                    <a:pt x="1" y="8108"/>
                  </a:cubicBezTo>
                  <a:lnTo>
                    <a:pt x="4410" y="9683"/>
                  </a:lnTo>
                  <a:cubicBezTo>
                    <a:pt x="4410" y="9683"/>
                    <a:pt x="4880" y="9885"/>
                    <a:pt x="5666" y="9885"/>
                  </a:cubicBezTo>
                  <a:cubicBezTo>
                    <a:pt x="6582" y="9885"/>
                    <a:pt x="7928" y="9610"/>
                    <a:pt x="9457" y="8422"/>
                  </a:cubicBezTo>
                  <a:cubicBezTo>
                    <a:pt x="12293" y="6220"/>
                    <a:pt x="14181" y="3379"/>
                    <a:pt x="16388" y="3379"/>
                  </a:cubicBezTo>
                  <a:cubicBezTo>
                    <a:pt x="18596" y="3379"/>
                    <a:pt x="23639" y="8741"/>
                    <a:pt x="23639" y="8741"/>
                  </a:cubicBezTo>
                  <a:lnTo>
                    <a:pt x="23951" y="6220"/>
                  </a:lnTo>
                  <a:cubicBezTo>
                    <a:pt x="23951" y="6220"/>
                    <a:pt x="20489" y="2439"/>
                    <a:pt x="18596" y="858"/>
                  </a:cubicBezTo>
                  <a:cubicBezTo>
                    <a:pt x="17902" y="281"/>
                    <a:pt x="17166" y="0"/>
                    <a:pt x="163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63;p38">
              <a:extLst>
                <a:ext uri="{FF2B5EF4-FFF2-40B4-BE49-F238E27FC236}">
                  <a16:creationId xmlns:a16="http://schemas.microsoft.com/office/drawing/2014/main" id="{094AE23E-CF91-4856-9AC3-F1665547CB08}"/>
                </a:ext>
              </a:extLst>
            </p:cNvPr>
            <p:cNvSpPr/>
            <p:nvPr/>
          </p:nvSpPr>
          <p:spPr>
            <a:xfrm>
              <a:off x="3251400" y="2369575"/>
              <a:ext cx="663700" cy="1019100"/>
            </a:xfrm>
            <a:custGeom>
              <a:avLst/>
              <a:gdLst/>
              <a:ahLst/>
              <a:cxnLst/>
              <a:rect l="l" t="t" r="r" b="b"/>
              <a:pathLst>
                <a:path w="26548" h="40764" extrusionOk="0">
                  <a:moveTo>
                    <a:pt x="8321" y="1"/>
                  </a:moveTo>
                  <a:cubicBezTo>
                    <a:pt x="7345" y="1"/>
                    <a:pt x="6654" y="129"/>
                    <a:pt x="6469" y="455"/>
                  </a:cubicBezTo>
                  <a:cubicBezTo>
                    <a:pt x="5581" y="2008"/>
                    <a:pt x="1554" y="16193"/>
                    <a:pt x="1108" y="22826"/>
                  </a:cubicBezTo>
                  <a:cubicBezTo>
                    <a:pt x="666" y="29464"/>
                    <a:pt x="1" y="39197"/>
                    <a:pt x="1" y="39197"/>
                  </a:cubicBezTo>
                  <a:cubicBezTo>
                    <a:pt x="1" y="39197"/>
                    <a:pt x="3336" y="40763"/>
                    <a:pt x="7420" y="40763"/>
                  </a:cubicBezTo>
                  <a:cubicBezTo>
                    <a:pt x="7673" y="40763"/>
                    <a:pt x="7928" y="40757"/>
                    <a:pt x="8186" y="40744"/>
                  </a:cubicBezTo>
                  <a:cubicBezTo>
                    <a:pt x="9766" y="40665"/>
                    <a:pt x="12074" y="39910"/>
                    <a:pt x="14389" y="38974"/>
                  </a:cubicBezTo>
                  <a:cubicBezTo>
                    <a:pt x="15697" y="38665"/>
                    <a:pt x="17293" y="38176"/>
                    <a:pt x="18585" y="37425"/>
                  </a:cubicBezTo>
                  <a:cubicBezTo>
                    <a:pt x="21239" y="35878"/>
                    <a:pt x="26548" y="34330"/>
                    <a:pt x="26548" y="34330"/>
                  </a:cubicBezTo>
                  <a:lnTo>
                    <a:pt x="25441" y="32559"/>
                  </a:lnTo>
                  <a:lnTo>
                    <a:pt x="22643" y="30161"/>
                  </a:lnTo>
                  <a:cubicBezTo>
                    <a:pt x="22809" y="28023"/>
                    <a:pt x="23261" y="25203"/>
                    <a:pt x="24334" y="21724"/>
                  </a:cubicBezTo>
                  <a:cubicBezTo>
                    <a:pt x="25473" y="18017"/>
                    <a:pt x="26084" y="15331"/>
                    <a:pt x="26408" y="13475"/>
                  </a:cubicBezTo>
                  <a:lnTo>
                    <a:pt x="19686" y="1817"/>
                  </a:lnTo>
                  <a:cubicBezTo>
                    <a:pt x="19686" y="1817"/>
                    <a:pt x="11990" y="1"/>
                    <a:pt x="8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64;p38">
              <a:extLst>
                <a:ext uri="{FF2B5EF4-FFF2-40B4-BE49-F238E27FC236}">
                  <a16:creationId xmlns:a16="http://schemas.microsoft.com/office/drawing/2014/main" id="{60F2E396-2FB0-4AD5-BD75-27F0DC8E07FE}"/>
                </a:ext>
              </a:extLst>
            </p:cNvPr>
            <p:cNvSpPr/>
            <p:nvPr/>
          </p:nvSpPr>
          <p:spPr>
            <a:xfrm>
              <a:off x="3245025" y="2363875"/>
              <a:ext cx="679650" cy="1031000"/>
            </a:xfrm>
            <a:custGeom>
              <a:avLst/>
              <a:gdLst/>
              <a:ahLst/>
              <a:cxnLst/>
              <a:rect l="l" t="t" r="r" b="b"/>
              <a:pathLst>
                <a:path w="27186" h="41240" extrusionOk="0">
                  <a:moveTo>
                    <a:pt x="8691" y="0"/>
                  </a:moveTo>
                  <a:cubicBezTo>
                    <a:pt x="7557" y="0"/>
                    <a:pt x="6737" y="157"/>
                    <a:pt x="6506" y="560"/>
                  </a:cubicBezTo>
                  <a:cubicBezTo>
                    <a:pt x="5649" y="2065"/>
                    <a:pt x="1564" y="16342"/>
                    <a:pt x="1117" y="23037"/>
                  </a:cubicBezTo>
                  <a:cubicBezTo>
                    <a:pt x="676" y="29675"/>
                    <a:pt x="11" y="39409"/>
                    <a:pt x="11" y="39409"/>
                  </a:cubicBezTo>
                  <a:lnTo>
                    <a:pt x="0" y="39575"/>
                  </a:lnTo>
                  <a:lnTo>
                    <a:pt x="155" y="39649"/>
                  </a:lnTo>
                  <a:cubicBezTo>
                    <a:pt x="298" y="39718"/>
                    <a:pt x="3585" y="41239"/>
                    <a:pt x="7660" y="41239"/>
                  </a:cubicBezTo>
                  <a:cubicBezTo>
                    <a:pt x="7920" y="41239"/>
                    <a:pt x="8186" y="41234"/>
                    <a:pt x="8452" y="41218"/>
                  </a:cubicBezTo>
                  <a:cubicBezTo>
                    <a:pt x="9862" y="41149"/>
                    <a:pt x="11978" y="40547"/>
                    <a:pt x="14702" y="39441"/>
                  </a:cubicBezTo>
                  <a:cubicBezTo>
                    <a:pt x="16436" y="39037"/>
                    <a:pt x="17867" y="38505"/>
                    <a:pt x="18962" y="37867"/>
                  </a:cubicBezTo>
                  <a:cubicBezTo>
                    <a:pt x="21557" y="36351"/>
                    <a:pt x="26818" y="34808"/>
                    <a:pt x="26872" y="34793"/>
                  </a:cubicBezTo>
                  <a:lnTo>
                    <a:pt x="27186" y="34702"/>
                  </a:lnTo>
                  <a:lnTo>
                    <a:pt x="25904" y="32660"/>
                  </a:lnTo>
                  <a:lnTo>
                    <a:pt x="23153" y="30288"/>
                  </a:lnTo>
                  <a:cubicBezTo>
                    <a:pt x="23366" y="27723"/>
                    <a:pt x="23925" y="24942"/>
                    <a:pt x="24824" y="22022"/>
                  </a:cubicBezTo>
                  <a:cubicBezTo>
                    <a:pt x="25797" y="18851"/>
                    <a:pt x="26499" y="16070"/>
                    <a:pt x="26903" y="13745"/>
                  </a:cubicBezTo>
                  <a:cubicBezTo>
                    <a:pt x="26930" y="13613"/>
                    <a:pt x="26840" y="13485"/>
                    <a:pt x="26707" y="13458"/>
                  </a:cubicBezTo>
                  <a:cubicBezTo>
                    <a:pt x="26694" y="13456"/>
                    <a:pt x="26680" y="13455"/>
                    <a:pt x="26667" y="13455"/>
                  </a:cubicBezTo>
                  <a:cubicBezTo>
                    <a:pt x="26544" y="13455"/>
                    <a:pt x="26438" y="13540"/>
                    <a:pt x="26420" y="13661"/>
                  </a:cubicBezTo>
                  <a:cubicBezTo>
                    <a:pt x="26015" y="15964"/>
                    <a:pt x="25323" y="18729"/>
                    <a:pt x="24350" y="21878"/>
                  </a:cubicBezTo>
                  <a:cubicBezTo>
                    <a:pt x="23430" y="24878"/>
                    <a:pt x="22856" y="27740"/>
                    <a:pt x="22654" y="30372"/>
                  </a:cubicBezTo>
                  <a:lnTo>
                    <a:pt x="22642" y="30495"/>
                  </a:lnTo>
                  <a:lnTo>
                    <a:pt x="25504" y="32952"/>
                  </a:lnTo>
                  <a:lnTo>
                    <a:pt x="26420" y="34415"/>
                  </a:lnTo>
                  <a:cubicBezTo>
                    <a:pt x="25234" y="34771"/>
                    <a:pt x="21021" y="36096"/>
                    <a:pt x="18712" y="37442"/>
                  </a:cubicBezTo>
                  <a:cubicBezTo>
                    <a:pt x="17664" y="38053"/>
                    <a:pt x="16276" y="38564"/>
                    <a:pt x="14553" y="38973"/>
                  </a:cubicBezTo>
                  <a:cubicBezTo>
                    <a:pt x="11845" y="40069"/>
                    <a:pt x="9781" y="40660"/>
                    <a:pt x="8431" y="40724"/>
                  </a:cubicBezTo>
                  <a:cubicBezTo>
                    <a:pt x="8171" y="40737"/>
                    <a:pt x="7914" y="40743"/>
                    <a:pt x="7660" y="40743"/>
                  </a:cubicBezTo>
                  <a:cubicBezTo>
                    <a:pt x="4173" y="40743"/>
                    <a:pt x="1210" y="39563"/>
                    <a:pt x="516" y="39266"/>
                  </a:cubicBezTo>
                  <a:cubicBezTo>
                    <a:pt x="607" y="37936"/>
                    <a:pt x="1203" y="29191"/>
                    <a:pt x="1611" y="23075"/>
                  </a:cubicBezTo>
                  <a:cubicBezTo>
                    <a:pt x="2053" y="16426"/>
                    <a:pt x="6086" y="2294"/>
                    <a:pt x="6936" y="805"/>
                  </a:cubicBezTo>
                  <a:cubicBezTo>
                    <a:pt x="7072" y="566"/>
                    <a:pt x="7632" y="465"/>
                    <a:pt x="8473" y="465"/>
                  </a:cubicBezTo>
                  <a:cubicBezTo>
                    <a:pt x="11007" y="465"/>
                    <a:pt x="16098" y="1389"/>
                    <a:pt x="19888" y="2283"/>
                  </a:cubicBezTo>
                  <a:cubicBezTo>
                    <a:pt x="19907" y="2288"/>
                    <a:pt x="19925" y="2290"/>
                    <a:pt x="19944" y="2290"/>
                  </a:cubicBezTo>
                  <a:cubicBezTo>
                    <a:pt x="20056" y="2290"/>
                    <a:pt x="20158" y="2212"/>
                    <a:pt x="20185" y="2102"/>
                  </a:cubicBezTo>
                  <a:cubicBezTo>
                    <a:pt x="20217" y="1969"/>
                    <a:pt x="20133" y="1837"/>
                    <a:pt x="20000" y="1805"/>
                  </a:cubicBezTo>
                  <a:cubicBezTo>
                    <a:pt x="18428" y="1433"/>
                    <a:pt x="12122" y="0"/>
                    <a:pt x="8691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65;p38">
              <a:extLst>
                <a:ext uri="{FF2B5EF4-FFF2-40B4-BE49-F238E27FC236}">
                  <a16:creationId xmlns:a16="http://schemas.microsoft.com/office/drawing/2014/main" id="{17CC7460-F7DD-4F37-9712-C47D83D2AD3A}"/>
                </a:ext>
              </a:extLst>
            </p:cNvPr>
            <p:cNvSpPr/>
            <p:nvPr/>
          </p:nvSpPr>
          <p:spPr>
            <a:xfrm>
              <a:off x="3823200" y="2482375"/>
              <a:ext cx="683475" cy="416250"/>
            </a:xfrm>
            <a:custGeom>
              <a:avLst/>
              <a:gdLst/>
              <a:ahLst/>
              <a:cxnLst/>
              <a:rect l="l" t="t" r="r" b="b"/>
              <a:pathLst>
                <a:path w="27339" h="16650" extrusionOk="0">
                  <a:moveTo>
                    <a:pt x="24945" y="1"/>
                  </a:moveTo>
                  <a:lnTo>
                    <a:pt x="13537" y="8335"/>
                  </a:lnTo>
                  <a:lnTo>
                    <a:pt x="7191" y="4230"/>
                  </a:lnTo>
                  <a:lnTo>
                    <a:pt x="1973" y="145"/>
                  </a:lnTo>
                  <a:lnTo>
                    <a:pt x="0" y="9585"/>
                  </a:lnTo>
                  <a:cubicBezTo>
                    <a:pt x="0" y="9585"/>
                    <a:pt x="12535" y="16650"/>
                    <a:pt x="14385" y="16650"/>
                  </a:cubicBezTo>
                  <a:cubicBezTo>
                    <a:pt x="14437" y="16650"/>
                    <a:pt x="14480" y="16644"/>
                    <a:pt x="14515" y="16633"/>
                  </a:cubicBezTo>
                  <a:cubicBezTo>
                    <a:pt x="15786" y="16207"/>
                    <a:pt x="27339" y="2819"/>
                    <a:pt x="27339" y="2819"/>
                  </a:cubicBezTo>
                  <a:lnTo>
                    <a:pt x="249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66;p38">
              <a:extLst>
                <a:ext uri="{FF2B5EF4-FFF2-40B4-BE49-F238E27FC236}">
                  <a16:creationId xmlns:a16="http://schemas.microsoft.com/office/drawing/2014/main" id="{5C5A4FE4-4336-40FE-9D38-1D0233989F1D}"/>
                </a:ext>
              </a:extLst>
            </p:cNvPr>
            <p:cNvSpPr/>
            <p:nvPr/>
          </p:nvSpPr>
          <p:spPr>
            <a:xfrm>
              <a:off x="3816150" y="2474150"/>
              <a:ext cx="698800" cy="430425"/>
            </a:xfrm>
            <a:custGeom>
              <a:avLst/>
              <a:gdLst/>
              <a:ahLst/>
              <a:cxnLst/>
              <a:rect l="l" t="t" r="r" b="b"/>
              <a:pathLst>
                <a:path w="27952" h="17217" extrusionOk="0">
                  <a:moveTo>
                    <a:pt x="25271" y="0"/>
                  </a:moveTo>
                  <a:lnTo>
                    <a:pt x="13807" y="8367"/>
                  </a:lnTo>
                  <a:lnTo>
                    <a:pt x="7623" y="4367"/>
                  </a:lnTo>
                  <a:lnTo>
                    <a:pt x="2409" y="276"/>
                  </a:lnTo>
                  <a:cubicBezTo>
                    <a:pt x="2365" y="243"/>
                    <a:pt x="2311" y="226"/>
                    <a:pt x="2258" y="226"/>
                  </a:cubicBezTo>
                  <a:cubicBezTo>
                    <a:pt x="2185" y="226"/>
                    <a:pt x="2113" y="257"/>
                    <a:pt x="2063" y="319"/>
                  </a:cubicBezTo>
                  <a:cubicBezTo>
                    <a:pt x="1979" y="430"/>
                    <a:pt x="1999" y="585"/>
                    <a:pt x="2107" y="670"/>
                  </a:cubicBezTo>
                  <a:lnTo>
                    <a:pt x="7335" y="4766"/>
                  </a:lnTo>
                  <a:lnTo>
                    <a:pt x="13824" y="8963"/>
                  </a:lnTo>
                  <a:lnTo>
                    <a:pt x="25190" y="665"/>
                  </a:lnTo>
                  <a:lnTo>
                    <a:pt x="27297" y="3148"/>
                  </a:lnTo>
                  <a:cubicBezTo>
                    <a:pt x="22669" y="8510"/>
                    <a:pt x="15595" y="16436"/>
                    <a:pt x="14723" y="16728"/>
                  </a:cubicBezTo>
                  <a:cubicBezTo>
                    <a:pt x="14699" y="16735"/>
                    <a:pt x="14670" y="16739"/>
                    <a:pt x="14634" y="16739"/>
                  </a:cubicBezTo>
                  <a:cubicBezTo>
                    <a:pt x="13522" y="16739"/>
                    <a:pt x="6574" y="13180"/>
                    <a:pt x="404" y="9702"/>
                  </a:cubicBezTo>
                  <a:cubicBezTo>
                    <a:pt x="366" y="9679"/>
                    <a:pt x="324" y="9669"/>
                    <a:pt x="283" y="9669"/>
                  </a:cubicBezTo>
                  <a:cubicBezTo>
                    <a:pt x="198" y="9669"/>
                    <a:pt x="116" y="9714"/>
                    <a:pt x="69" y="9793"/>
                  </a:cubicBezTo>
                  <a:cubicBezTo>
                    <a:pt x="0" y="9914"/>
                    <a:pt x="43" y="10063"/>
                    <a:pt x="165" y="10132"/>
                  </a:cubicBezTo>
                  <a:cubicBezTo>
                    <a:pt x="2313" y="11345"/>
                    <a:pt x="12830" y="17217"/>
                    <a:pt x="14712" y="17217"/>
                  </a:cubicBezTo>
                  <a:cubicBezTo>
                    <a:pt x="14776" y="17217"/>
                    <a:pt x="14835" y="17212"/>
                    <a:pt x="14877" y="17196"/>
                  </a:cubicBezTo>
                  <a:cubicBezTo>
                    <a:pt x="16175" y="16765"/>
                    <a:pt x="26621" y="4686"/>
                    <a:pt x="27812" y="3314"/>
                  </a:cubicBezTo>
                  <a:lnTo>
                    <a:pt x="27951" y="3155"/>
                  </a:lnTo>
                  <a:lnTo>
                    <a:pt x="25271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67;p38">
              <a:extLst>
                <a:ext uri="{FF2B5EF4-FFF2-40B4-BE49-F238E27FC236}">
                  <a16:creationId xmlns:a16="http://schemas.microsoft.com/office/drawing/2014/main" id="{7F5476AC-C20C-45D2-A883-22B75317F818}"/>
                </a:ext>
              </a:extLst>
            </p:cNvPr>
            <p:cNvSpPr/>
            <p:nvPr/>
          </p:nvSpPr>
          <p:spPr>
            <a:xfrm>
              <a:off x="4524625" y="2343075"/>
              <a:ext cx="41375" cy="69250"/>
            </a:xfrm>
            <a:custGeom>
              <a:avLst/>
              <a:gdLst/>
              <a:ahLst/>
              <a:cxnLst/>
              <a:rect l="l" t="t" r="r" b="b"/>
              <a:pathLst>
                <a:path w="1655" h="2770" extrusionOk="0">
                  <a:moveTo>
                    <a:pt x="1499" y="0"/>
                  </a:moveTo>
                  <a:cubicBezTo>
                    <a:pt x="1195" y="0"/>
                    <a:pt x="0" y="2769"/>
                    <a:pt x="0" y="2769"/>
                  </a:cubicBezTo>
                  <a:lnTo>
                    <a:pt x="1468" y="2035"/>
                  </a:lnTo>
                  <a:cubicBezTo>
                    <a:pt x="1468" y="2035"/>
                    <a:pt x="1655" y="839"/>
                    <a:pt x="1564" y="105"/>
                  </a:cubicBezTo>
                  <a:cubicBezTo>
                    <a:pt x="1555" y="33"/>
                    <a:pt x="1532" y="0"/>
                    <a:pt x="1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68;p38">
              <a:extLst>
                <a:ext uri="{FF2B5EF4-FFF2-40B4-BE49-F238E27FC236}">
                  <a16:creationId xmlns:a16="http://schemas.microsoft.com/office/drawing/2014/main" id="{CEAE96D1-35EF-404D-82BF-8275AEA85D53}"/>
                </a:ext>
              </a:extLst>
            </p:cNvPr>
            <p:cNvSpPr/>
            <p:nvPr/>
          </p:nvSpPr>
          <p:spPr>
            <a:xfrm>
              <a:off x="4519300" y="2338400"/>
              <a:ext cx="51325" cy="78575"/>
            </a:xfrm>
            <a:custGeom>
              <a:avLst/>
              <a:gdLst/>
              <a:ahLst/>
              <a:cxnLst/>
              <a:rect l="l" t="t" r="r" b="b"/>
              <a:pathLst>
                <a:path w="2053" h="3143" extrusionOk="0">
                  <a:moveTo>
                    <a:pt x="1702" y="1"/>
                  </a:moveTo>
                  <a:cubicBezTo>
                    <a:pt x="1544" y="1"/>
                    <a:pt x="1197" y="212"/>
                    <a:pt x="42" y="2882"/>
                  </a:cubicBezTo>
                  <a:cubicBezTo>
                    <a:pt x="0" y="2978"/>
                    <a:pt x="42" y="3084"/>
                    <a:pt x="138" y="3127"/>
                  </a:cubicBezTo>
                  <a:cubicBezTo>
                    <a:pt x="160" y="3138"/>
                    <a:pt x="187" y="3143"/>
                    <a:pt x="213" y="3143"/>
                  </a:cubicBezTo>
                  <a:cubicBezTo>
                    <a:pt x="282" y="3143"/>
                    <a:pt x="351" y="3101"/>
                    <a:pt x="383" y="3032"/>
                  </a:cubicBezTo>
                  <a:cubicBezTo>
                    <a:pt x="798" y="2063"/>
                    <a:pt x="1325" y="983"/>
                    <a:pt x="1613" y="548"/>
                  </a:cubicBezTo>
                  <a:lnTo>
                    <a:pt x="1613" y="548"/>
                  </a:lnTo>
                  <a:cubicBezTo>
                    <a:pt x="1644" y="1245"/>
                    <a:pt x="1500" y="2180"/>
                    <a:pt x="1500" y="2190"/>
                  </a:cubicBezTo>
                  <a:cubicBezTo>
                    <a:pt x="1485" y="2291"/>
                    <a:pt x="1554" y="2387"/>
                    <a:pt x="1655" y="2404"/>
                  </a:cubicBezTo>
                  <a:cubicBezTo>
                    <a:pt x="1664" y="2405"/>
                    <a:pt x="1674" y="2406"/>
                    <a:pt x="1683" y="2406"/>
                  </a:cubicBezTo>
                  <a:cubicBezTo>
                    <a:pt x="1773" y="2406"/>
                    <a:pt x="1853" y="2341"/>
                    <a:pt x="1868" y="2249"/>
                  </a:cubicBezTo>
                  <a:cubicBezTo>
                    <a:pt x="1873" y="2202"/>
                    <a:pt x="2053" y="1021"/>
                    <a:pt x="1957" y="265"/>
                  </a:cubicBezTo>
                  <a:cubicBezTo>
                    <a:pt x="1932" y="52"/>
                    <a:pt x="1798" y="10"/>
                    <a:pt x="1745" y="5"/>
                  </a:cubicBezTo>
                  <a:cubicBezTo>
                    <a:pt x="1733" y="3"/>
                    <a:pt x="1718" y="1"/>
                    <a:pt x="1702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69;p38">
              <a:extLst>
                <a:ext uri="{FF2B5EF4-FFF2-40B4-BE49-F238E27FC236}">
                  <a16:creationId xmlns:a16="http://schemas.microsoft.com/office/drawing/2014/main" id="{77AB1722-167A-48C9-997E-D420F87C26D0}"/>
                </a:ext>
              </a:extLst>
            </p:cNvPr>
            <p:cNvSpPr/>
            <p:nvPr/>
          </p:nvSpPr>
          <p:spPr>
            <a:xfrm>
              <a:off x="4446825" y="2453650"/>
              <a:ext cx="80100" cy="78225"/>
            </a:xfrm>
            <a:custGeom>
              <a:avLst/>
              <a:gdLst/>
              <a:ahLst/>
              <a:cxnLst/>
              <a:rect l="l" t="t" r="r" b="b"/>
              <a:pathLst>
                <a:path w="3204" h="3129" extrusionOk="0">
                  <a:moveTo>
                    <a:pt x="1729" y="1"/>
                  </a:moveTo>
                  <a:lnTo>
                    <a:pt x="0" y="1150"/>
                  </a:lnTo>
                  <a:lnTo>
                    <a:pt x="1824" y="3128"/>
                  </a:lnTo>
                  <a:lnTo>
                    <a:pt x="3203" y="1655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70;p38">
              <a:extLst>
                <a:ext uri="{FF2B5EF4-FFF2-40B4-BE49-F238E27FC236}">
                  <a16:creationId xmlns:a16="http://schemas.microsoft.com/office/drawing/2014/main" id="{31291838-BF46-4C0F-8E7A-9CF52E19F598}"/>
                </a:ext>
              </a:extLst>
            </p:cNvPr>
            <p:cNvSpPr/>
            <p:nvPr/>
          </p:nvSpPr>
          <p:spPr>
            <a:xfrm>
              <a:off x="4437375" y="2445550"/>
              <a:ext cx="97900" cy="95350"/>
            </a:xfrm>
            <a:custGeom>
              <a:avLst/>
              <a:gdLst/>
              <a:ahLst/>
              <a:cxnLst/>
              <a:rect l="l" t="t" r="r" b="b"/>
              <a:pathLst>
                <a:path w="3916" h="3814" extrusionOk="0">
                  <a:moveTo>
                    <a:pt x="2070" y="649"/>
                  </a:moveTo>
                  <a:lnTo>
                    <a:pt x="3245" y="1974"/>
                  </a:lnTo>
                  <a:lnTo>
                    <a:pt x="2202" y="3086"/>
                  </a:lnTo>
                  <a:lnTo>
                    <a:pt x="756" y="1522"/>
                  </a:lnTo>
                  <a:lnTo>
                    <a:pt x="2070" y="649"/>
                  </a:lnTo>
                  <a:close/>
                  <a:moveTo>
                    <a:pt x="2150" y="1"/>
                  </a:moveTo>
                  <a:lnTo>
                    <a:pt x="0" y="1432"/>
                  </a:lnTo>
                  <a:lnTo>
                    <a:pt x="2197" y="3814"/>
                  </a:lnTo>
                  <a:lnTo>
                    <a:pt x="3916" y="1984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71;p38">
              <a:extLst>
                <a:ext uri="{FF2B5EF4-FFF2-40B4-BE49-F238E27FC236}">
                  <a16:creationId xmlns:a16="http://schemas.microsoft.com/office/drawing/2014/main" id="{2C382675-6891-4D2F-AC3C-0983BB040E81}"/>
                </a:ext>
              </a:extLst>
            </p:cNvPr>
            <p:cNvSpPr/>
            <p:nvPr/>
          </p:nvSpPr>
          <p:spPr>
            <a:xfrm>
              <a:off x="4490025" y="2337575"/>
              <a:ext cx="195375" cy="116100"/>
            </a:xfrm>
            <a:custGeom>
              <a:avLst/>
              <a:gdLst/>
              <a:ahLst/>
              <a:cxnLst/>
              <a:rect l="l" t="t" r="r" b="b"/>
              <a:pathLst>
                <a:path w="7815" h="4644" extrusionOk="0">
                  <a:moveTo>
                    <a:pt x="7531" y="1"/>
                  </a:moveTo>
                  <a:cubicBezTo>
                    <a:pt x="7102" y="1"/>
                    <a:pt x="6346" y="505"/>
                    <a:pt x="6346" y="505"/>
                  </a:cubicBezTo>
                  <a:lnTo>
                    <a:pt x="1564" y="2714"/>
                  </a:lnTo>
                  <a:lnTo>
                    <a:pt x="1" y="4644"/>
                  </a:lnTo>
                  <a:lnTo>
                    <a:pt x="7814" y="229"/>
                  </a:lnTo>
                  <a:cubicBezTo>
                    <a:pt x="7791" y="63"/>
                    <a:pt x="7681" y="1"/>
                    <a:pt x="7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72;p38">
              <a:extLst>
                <a:ext uri="{FF2B5EF4-FFF2-40B4-BE49-F238E27FC236}">
                  <a16:creationId xmlns:a16="http://schemas.microsoft.com/office/drawing/2014/main" id="{F75A2DDD-1561-40DD-9FEE-6F48A6291B43}"/>
                </a:ext>
              </a:extLst>
            </p:cNvPr>
            <p:cNvSpPr/>
            <p:nvPr/>
          </p:nvSpPr>
          <p:spPr>
            <a:xfrm>
              <a:off x="4484850" y="2333025"/>
              <a:ext cx="205625" cy="125325"/>
            </a:xfrm>
            <a:custGeom>
              <a:avLst/>
              <a:gdLst/>
              <a:ahLst/>
              <a:cxnLst/>
              <a:rect l="l" t="t" r="r" b="b"/>
              <a:pathLst>
                <a:path w="8225" h="5013" extrusionOk="0">
                  <a:moveTo>
                    <a:pt x="7737" y="0"/>
                  </a:moveTo>
                  <a:cubicBezTo>
                    <a:pt x="7288" y="0"/>
                    <a:pt x="6663" y="392"/>
                    <a:pt x="6474" y="523"/>
                  </a:cubicBezTo>
                  <a:lnTo>
                    <a:pt x="1697" y="2725"/>
                  </a:lnTo>
                  <a:cubicBezTo>
                    <a:pt x="1671" y="2741"/>
                    <a:pt x="1650" y="2756"/>
                    <a:pt x="1628" y="2778"/>
                  </a:cubicBezTo>
                  <a:lnTo>
                    <a:pt x="65" y="4708"/>
                  </a:lnTo>
                  <a:cubicBezTo>
                    <a:pt x="1" y="4789"/>
                    <a:pt x="16" y="4906"/>
                    <a:pt x="97" y="4970"/>
                  </a:cubicBezTo>
                  <a:cubicBezTo>
                    <a:pt x="129" y="4996"/>
                    <a:pt x="171" y="5012"/>
                    <a:pt x="208" y="5012"/>
                  </a:cubicBezTo>
                  <a:cubicBezTo>
                    <a:pt x="266" y="5012"/>
                    <a:pt x="320" y="4985"/>
                    <a:pt x="352" y="4943"/>
                  </a:cubicBezTo>
                  <a:lnTo>
                    <a:pt x="1889" y="3044"/>
                  </a:lnTo>
                  <a:lnTo>
                    <a:pt x="6654" y="842"/>
                  </a:lnTo>
                  <a:cubicBezTo>
                    <a:pt x="7032" y="592"/>
                    <a:pt x="7522" y="368"/>
                    <a:pt x="7740" y="368"/>
                  </a:cubicBezTo>
                  <a:cubicBezTo>
                    <a:pt x="7768" y="368"/>
                    <a:pt x="7791" y="372"/>
                    <a:pt x="7809" y="380"/>
                  </a:cubicBezTo>
                  <a:cubicBezTo>
                    <a:pt x="7820" y="385"/>
                    <a:pt x="7835" y="390"/>
                    <a:pt x="7841" y="438"/>
                  </a:cubicBezTo>
                  <a:cubicBezTo>
                    <a:pt x="7855" y="530"/>
                    <a:pt x="7932" y="600"/>
                    <a:pt x="8022" y="600"/>
                  </a:cubicBezTo>
                  <a:cubicBezTo>
                    <a:pt x="8030" y="600"/>
                    <a:pt x="8039" y="599"/>
                    <a:pt x="8048" y="598"/>
                  </a:cubicBezTo>
                  <a:cubicBezTo>
                    <a:pt x="8149" y="581"/>
                    <a:pt x="8224" y="491"/>
                    <a:pt x="8208" y="390"/>
                  </a:cubicBezTo>
                  <a:cubicBezTo>
                    <a:pt x="8186" y="225"/>
                    <a:pt x="8097" y="103"/>
                    <a:pt x="7963" y="44"/>
                  </a:cubicBezTo>
                  <a:cubicBezTo>
                    <a:pt x="7896" y="13"/>
                    <a:pt x="7819" y="0"/>
                    <a:pt x="773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73;p38">
              <a:extLst>
                <a:ext uri="{FF2B5EF4-FFF2-40B4-BE49-F238E27FC236}">
                  <a16:creationId xmlns:a16="http://schemas.microsoft.com/office/drawing/2014/main" id="{3540DC3A-B00A-4E50-A121-720D21DB2C42}"/>
                </a:ext>
              </a:extLst>
            </p:cNvPr>
            <p:cNvSpPr/>
            <p:nvPr/>
          </p:nvSpPr>
          <p:spPr>
            <a:xfrm>
              <a:off x="4526900" y="2391550"/>
              <a:ext cx="181500" cy="103500"/>
            </a:xfrm>
            <a:custGeom>
              <a:avLst/>
              <a:gdLst/>
              <a:ahLst/>
              <a:cxnLst/>
              <a:rect l="l" t="t" r="r" b="b"/>
              <a:pathLst>
                <a:path w="7260" h="4140" extrusionOk="0">
                  <a:moveTo>
                    <a:pt x="7260" y="1"/>
                  </a:moveTo>
                  <a:lnTo>
                    <a:pt x="3398" y="1841"/>
                  </a:lnTo>
                  <a:cubicBezTo>
                    <a:pt x="3398" y="1841"/>
                    <a:pt x="3952" y="1673"/>
                    <a:pt x="4587" y="1524"/>
                  </a:cubicBezTo>
                  <a:lnTo>
                    <a:pt x="4587" y="1524"/>
                  </a:lnTo>
                  <a:lnTo>
                    <a:pt x="7260" y="1"/>
                  </a:lnTo>
                  <a:close/>
                  <a:moveTo>
                    <a:pt x="6024" y="1297"/>
                  </a:moveTo>
                  <a:cubicBezTo>
                    <a:pt x="5655" y="1297"/>
                    <a:pt x="5095" y="1405"/>
                    <a:pt x="4587" y="1524"/>
                  </a:cubicBezTo>
                  <a:lnTo>
                    <a:pt x="4587" y="1524"/>
                  </a:lnTo>
                  <a:lnTo>
                    <a:pt x="0" y="4139"/>
                  </a:lnTo>
                  <a:cubicBezTo>
                    <a:pt x="1010" y="4049"/>
                    <a:pt x="2207" y="2942"/>
                    <a:pt x="2483" y="2942"/>
                  </a:cubicBezTo>
                  <a:cubicBezTo>
                    <a:pt x="2755" y="2942"/>
                    <a:pt x="6435" y="2028"/>
                    <a:pt x="6435" y="1474"/>
                  </a:cubicBezTo>
                  <a:cubicBezTo>
                    <a:pt x="6435" y="1346"/>
                    <a:pt x="6273" y="1297"/>
                    <a:pt x="6024" y="12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74;p38">
              <a:extLst>
                <a:ext uri="{FF2B5EF4-FFF2-40B4-BE49-F238E27FC236}">
                  <a16:creationId xmlns:a16="http://schemas.microsoft.com/office/drawing/2014/main" id="{3490465D-BF89-4DA9-9225-179660933839}"/>
                </a:ext>
              </a:extLst>
            </p:cNvPr>
            <p:cNvSpPr/>
            <p:nvPr/>
          </p:nvSpPr>
          <p:spPr>
            <a:xfrm>
              <a:off x="4522100" y="2387000"/>
              <a:ext cx="191625" cy="112700"/>
            </a:xfrm>
            <a:custGeom>
              <a:avLst/>
              <a:gdLst/>
              <a:ahLst/>
              <a:cxnLst/>
              <a:rect l="l" t="t" r="r" b="b"/>
              <a:pathLst>
                <a:path w="7665" h="4508" extrusionOk="0">
                  <a:moveTo>
                    <a:pt x="7454" y="1"/>
                  </a:moveTo>
                  <a:cubicBezTo>
                    <a:pt x="7427" y="1"/>
                    <a:pt x="7399" y="6"/>
                    <a:pt x="7373" y="18"/>
                  </a:cubicBezTo>
                  <a:lnTo>
                    <a:pt x="3511" y="1859"/>
                  </a:lnTo>
                  <a:cubicBezTo>
                    <a:pt x="3426" y="1896"/>
                    <a:pt x="3383" y="2002"/>
                    <a:pt x="3420" y="2092"/>
                  </a:cubicBezTo>
                  <a:cubicBezTo>
                    <a:pt x="3446" y="2165"/>
                    <a:pt x="3516" y="2206"/>
                    <a:pt x="3589" y="2206"/>
                  </a:cubicBezTo>
                  <a:cubicBezTo>
                    <a:pt x="3607" y="2206"/>
                    <a:pt x="3626" y="2204"/>
                    <a:pt x="3644" y="2198"/>
                  </a:cubicBezTo>
                  <a:cubicBezTo>
                    <a:pt x="4733" y="1870"/>
                    <a:pt x="5783" y="1659"/>
                    <a:pt x="6242" y="1659"/>
                  </a:cubicBezTo>
                  <a:cubicBezTo>
                    <a:pt x="6319" y="1659"/>
                    <a:pt x="6379" y="1665"/>
                    <a:pt x="6420" y="1677"/>
                  </a:cubicBezTo>
                  <a:cubicBezTo>
                    <a:pt x="6090" y="2092"/>
                    <a:pt x="3085" y="2927"/>
                    <a:pt x="2675" y="2944"/>
                  </a:cubicBezTo>
                  <a:cubicBezTo>
                    <a:pt x="2527" y="2944"/>
                    <a:pt x="2351" y="3050"/>
                    <a:pt x="1968" y="3300"/>
                  </a:cubicBezTo>
                  <a:cubicBezTo>
                    <a:pt x="1462" y="3629"/>
                    <a:pt x="777" y="4081"/>
                    <a:pt x="176" y="4135"/>
                  </a:cubicBezTo>
                  <a:cubicBezTo>
                    <a:pt x="75" y="4145"/>
                    <a:pt x="1" y="4236"/>
                    <a:pt x="6" y="4336"/>
                  </a:cubicBezTo>
                  <a:cubicBezTo>
                    <a:pt x="16" y="4432"/>
                    <a:pt x="96" y="4508"/>
                    <a:pt x="192" y="4508"/>
                  </a:cubicBezTo>
                  <a:lnTo>
                    <a:pt x="207" y="4508"/>
                  </a:lnTo>
                  <a:cubicBezTo>
                    <a:pt x="904" y="4444"/>
                    <a:pt x="1633" y="3965"/>
                    <a:pt x="2171" y="3614"/>
                  </a:cubicBezTo>
                  <a:cubicBezTo>
                    <a:pt x="2367" y="3481"/>
                    <a:pt x="2611" y="3322"/>
                    <a:pt x="2675" y="3310"/>
                  </a:cubicBezTo>
                  <a:cubicBezTo>
                    <a:pt x="2878" y="3310"/>
                    <a:pt x="6814" y="2448"/>
                    <a:pt x="6814" y="1656"/>
                  </a:cubicBezTo>
                  <a:cubicBezTo>
                    <a:pt x="6814" y="1555"/>
                    <a:pt x="6766" y="1464"/>
                    <a:pt x="6681" y="1400"/>
                  </a:cubicBezTo>
                  <a:cubicBezTo>
                    <a:pt x="6584" y="1329"/>
                    <a:pt x="6415" y="1300"/>
                    <a:pt x="6203" y="1300"/>
                  </a:cubicBezTo>
                  <a:cubicBezTo>
                    <a:pt x="5958" y="1300"/>
                    <a:pt x="5656" y="1339"/>
                    <a:pt x="5340" y="1395"/>
                  </a:cubicBezTo>
                  <a:lnTo>
                    <a:pt x="7532" y="354"/>
                  </a:lnTo>
                  <a:cubicBezTo>
                    <a:pt x="7628" y="310"/>
                    <a:pt x="7665" y="199"/>
                    <a:pt x="7622" y="103"/>
                  </a:cubicBezTo>
                  <a:cubicBezTo>
                    <a:pt x="7591" y="38"/>
                    <a:pt x="7525" y="1"/>
                    <a:pt x="745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75;p38">
              <a:extLst>
                <a:ext uri="{FF2B5EF4-FFF2-40B4-BE49-F238E27FC236}">
                  <a16:creationId xmlns:a16="http://schemas.microsoft.com/office/drawing/2014/main" id="{84DE3C7E-D815-4C33-8ECE-048985E5362B}"/>
                </a:ext>
              </a:extLst>
            </p:cNvPr>
            <p:cNvSpPr/>
            <p:nvPr/>
          </p:nvSpPr>
          <p:spPr>
            <a:xfrm>
              <a:off x="4576750" y="2354800"/>
              <a:ext cx="116250" cy="50625"/>
            </a:xfrm>
            <a:custGeom>
              <a:avLst/>
              <a:gdLst/>
              <a:ahLst/>
              <a:cxnLst/>
              <a:rect l="l" t="t" r="r" b="b"/>
              <a:pathLst>
                <a:path w="4650" h="2025" extrusionOk="0">
                  <a:moveTo>
                    <a:pt x="4440" y="1"/>
                  </a:moveTo>
                  <a:cubicBezTo>
                    <a:pt x="4417" y="1"/>
                    <a:pt x="4394" y="5"/>
                    <a:pt x="4372" y="14"/>
                  </a:cubicBezTo>
                  <a:lnTo>
                    <a:pt x="144" y="1667"/>
                  </a:lnTo>
                  <a:cubicBezTo>
                    <a:pt x="49" y="1705"/>
                    <a:pt x="0" y="1811"/>
                    <a:pt x="37" y="1907"/>
                  </a:cubicBezTo>
                  <a:cubicBezTo>
                    <a:pt x="69" y="1981"/>
                    <a:pt x="138" y="2025"/>
                    <a:pt x="213" y="2025"/>
                  </a:cubicBezTo>
                  <a:cubicBezTo>
                    <a:pt x="234" y="2025"/>
                    <a:pt x="255" y="2025"/>
                    <a:pt x="277" y="2013"/>
                  </a:cubicBezTo>
                  <a:lnTo>
                    <a:pt x="4505" y="359"/>
                  </a:lnTo>
                  <a:cubicBezTo>
                    <a:pt x="4601" y="322"/>
                    <a:pt x="4649" y="216"/>
                    <a:pt x="4612" y="120"/>
                  </a:cubicBezTo>
                  <a:cubicBezTo>
                    <a:pt x="4583" y="47"/>
                    <a:pt x="4514" y="1"/>
                    <a:pt x="444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76;p38">
              <a:extLst>
                <a:ext uri="{FF2B5EF4-FFF2-40B4-BE49-F238E27FC236}">
                  <a16:creationId xmlns:a16="http://schemas.microsoft.com/office/drawing/2014/main" id="{9B168245-8C80-47C3-84A1-980CF65B3E44}"/>
                </a:ext>
              </a:extLst>
            </p:cNvPr>
            <p:cNvSpPr/>
            <p:nvPr/>
          </p:nvSpPr>
          <p:spPr>
            <a:xfrm>
              <a:off x="4588175" y="2368575"/>
              <a:ext cx="120900" cy="50675"/>
            </a:xfrm>
            <a:custGeom>
              <a:avLst/>
              <a:gdLst/>
              <a:ahLst/>
              <a:cxnLst/>
              <a:rect l="l" t="t" r="r" b="b"/>
              <a:pathLst>
                <a:path w="4836" h="2027" extrusionOk="0">
                  <a:moveTo>
                    <a:pt x="4625" y="1"/>
                  </a:moveTo>
                  <a:cubicBezTo>
                    <a:pt x="4604" y="1"/>
                    <a:pt x="4584" y="4"/>
                    <a:pt x="4564" y="11"/>
                  </a:cubicBezTo>
                  <a:cubicBezTo>
                    <a:pt x="4399" y="75"/>
                    <a:pt x="506" y="1489"/>
                    <a:pt x="134" y="1675"/>
                  </a:cubicBezTo>
                  <a:cubicBezTo>
                    <a:pt x="38" y="1723"/>
                    <a:pt x="0" y="1835"/>
                    <a:pt x="49" y="1926"/>
                  </a:cubicBezTo>
                  <a:cubicBezTo>
                    <a:pt x="80" y="1989"/>
                    <a:pt x="144" y="2026"/>
                    <a:pt x="213" y="2026"/>
                  </a:cubicBezTo>
                  <a:cubicBezTo>
                    <a:pt x="240" y="2026"/>
                    <a:pt x="272" y="2021"/>
                    <a:pt x="299" y="2005"/>
                  </a:cubicBezTo>
                  <a:cubicBezTo>
                    <a:pt x="581" y="1867"/>
                    <a:pt x="3294" y="867"/>
                    <a:pt x="4691" y="362"/>
                  </a:cubicBezTo>
                  <a:cubicBezTo>
                    <a:pt x="4787" y="325"/>
                    <a:pt x="4836" y="218"/>
                    <a:pt x="4799" y="122"/>
                  </a:cubicBezTo>
                  <a:cubicBezTo>
                    <a:pt x="4773" y="46"/>
                    <a:pt x="4701" y="1"/>
                    <a:pt x="4625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77;p38">
              <a:extLst>
                <a:ext uri="{FF2B5EF4-FFF2-40B4-BE49-F238E27FC236}">
                  <a16:creationId xmlns:a16="http://schemas.microsoft.com/office/drawing/2014/main" id="{85DFA22D-F99F-4018-80E4-46A0D3361CA7}"/>
                </a:ext>
              </a:extLst>
            </p:cNvPr>
            <p:cNvSpPr/>
            <p:nvPr/>
          </p:nvSpPr>
          <p:spPr>
            <a:xfrm>
              <a:off x="2989975" y="3189325"/>
              <a:ext cx="82875" cy="144250"/>
            </a:xfrm>
            <a:custGeom>
              <a:avLst/>
              <a:gdLst/>
              <a:ahLst/>
              <a:cxnLst/>
              <a:rect l="l" t="t" r="r" b="b"/>
              <a:pathLst>
                <a:path w="3315" h="5770" extrusionOk="0">
                  <a:moveTo>
                    <a:pt x="1834" y="1"/>
                  </a:moveTo>
                  <a:cubicBezTo>
                    <a:pt x="1802" y="1"/>
                    <a:pt x="1770" y="9"/>
                    <a:pt x="1740" y="25"/>
                  </a:cubicBezTo>
                  <a:cubicBezTo>
                    <a:pt x="1655" y="78"/>
                    <a:pt x="1623" y="189"/>
                    <a:pt x="1677" y="280"/>
                  </a:cubicBezTo>
                  <a:cubicBezTo>
                    <a:pt x="2028" y="891"/>
                    <a:pt x="2948" y="2593"/>
                    <a:pt x="2948" y="3130"/>
                  </a:cubicBezTo>
                  <a:cubicBezTo>
                    <a:pt x="2948" y="3535"/>
                    <a:pt x="1724" y="4966"/>
                    <a:pt x="847" y="5327"/>
                  </a:cubicBezTo>
                  <a:cubicBezTo>
                    <a:pt x="771" y="5359"/>
                    <a:pt x="658" y="5398"/>
                    <a:pt x="565" y="5398"/>
                  </a:cubicBezTo>
                  <a:cubicBezTo>
                    <a:pt x="513" y="5398"/>
                    <a:pt x="467" y="5386"/>
                    <a:pt x="437" y="5354"/>
                  </a:cubicBezTo>
                  <a:cubicBezTo>
                    <a:pt x="405" y="5327"/>
                    <a:pt x="373" y="5280"/>
                    <a:pt x="373" y="5184"/>
                  </a:cubicBezTo>
                  <a:cubicBezTo>
                    <a:pt x="395" y="4662"/>
                    <a:pt x="1352" y="3710"/>
                    <a:pt x="1724" y="3386"/>
                  </a:cubicBezTo>
                  <a:cubicBezTo>
                    <a:pt x="1788" y="3333"/>
                    <a:pt x="1804" y="3238"/>
                    <a:pt x="1761" y="3157"/>
                  </a:cubicBezTo>
                  <a:cubicBezTo>
                    <a:pt x="1728" y="3099"/>
                    <a:pt x="1664" y="3064"/>
                    <a:pt x="1598" y="3064"/>
                  </a:cubicBezTo>
                  <a:cubicBezTo>
                    <a:pt x="1580" y="3064"/>
                    <a:pt x="1562" y="3066"/>
                    <a:pt x="1544" y="3072"/>
                  </a:cubicBezTo>
                  <a:cubicBezTo>
                    <a:pt x="1538" y="3073"/>
                    <a:pt x="1496" y="3085"/>
                    <a:pt x="1431" y="3085"/>
                  </a:cubicBezTo>
                  <a:cubicBezTo>
                    <a:pt x="1249" y="3085"/>
                    <a:pt x="881" y="2995"/>
                    <a:pt x="591" y="2349"/>
                  </a:cubicBezTo>
                  <a:cubicBezTo>
                    <a:pt x="559" y="2279"/>
                    <a:pt x="494" y="2237"/>
                    <a:pt x="423" y="2237"/>
                  </a:cubicBezTo>
                  <a:cubicBezTo>
                    <a:pt x="398" y="2237"/>
                    <a:pt x="372" y="2242"/>
                    <a:pt x="346" y="2253"/>
                  </a:cubicBezTo>
                  <a:cubicBezTo>
                    <a:pt x="251" y="2296"/>
                    <a:pt x="214" y="2408"/>
                    <a:pt x="251" y="2497"/>
                  </a:cubicBezTo>
                  <a:cubicBezTo>
                    <a:pt x="516" y="3099"/>
                    <a:pt x="867" y="3333"/>
                    <a:pt x="1149" y="3413"/>
                  </a:cubicBezTo>
                  <a:cubicBezTo>
                    <a:pt x="719" y="3838"/>
                    <a:pt x="22" y="4610"/>
                    <a:pt x="6" y="5173"/>
                  </a:cubicBezTo>
                  <a:cubicBezTo>
                    <a:pt x="0" y="5349"/>
                    <a:pt x="59" y="5504"/>
                    <a:pt x="171" y="5620"/>
                  </a:cubicBezTo>
                  <a:cubicBezTo>
                    <a:pt x="251" y="5695"/>
                    <a:pt x="373" y="5769"/>
                    <a:pt x="565" y="5769"/>
                  </a:cubicBezTo>
                  <a:cubicBezTo>
                    <a:pt x="676" y="5769"/>
                    <a:pt x="820" y="5742"/>
                    <a:pt x="985" y="5673"/>
                  </a:cubicBezTo>
                  <a:cubicBezTo>
                    <a:pt x="1851" y="5312"/>
                    <a:pt x="3314" y="3812"/>
                    <a:pt x="3314" y="3130"/>
                  </a:cubicBezTo>
                  <a:cubicBezTo>
                    <a:pt x="3314" y="2396"/>
                    <a:pt x="2128" y="327"/>
                    <a:pt x="1996" y="94"/>
                  </a:cubicBezTo>
                  <a:cubicBezTo>
                    <a:pt x="1960" y="33"/>
                    <a:pt x="1898" y="1"/>
                    <a:pt x="183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78;p38">
              <a:extLst>
                <a:ext uri="{FF2B5EF4-FFF2-40B4-BE49-F238E27FC236}">
                  <a16:creationId xmlns:a16="http://schemas.microsoft.com/office/drawing/2014/main" id="{E0AEA57E-69AB-4734-A250-E20D050DC051}"/>
                </a:ext>
              </a:extLst>
            </p:cNvPr>
            <p:cNvSpPr/>
            <p:nvPr/>
          </p:nvSpPr>
          <p:spPr>
            <a:xfrm>
              <a:off x="2936000" y="3204000"/>
              <a:ext cx="136975" cy="158150"/>
            </a:xfrm>
            <a:custGeom>
              <a:avLst/>
              <a:gdLst/>
              <a:ahLst/>
              <a:cxnLst/>
              <a:rect l="l" t="t" r="r" b="b"/>
              <a:pathLst>
                <a:path w="5479" h="6326" extrusionOk="0">
                  <a:moveTo>
                    <a:pt x="1168" y="1"/>
                  </a:moveTo>
                  <a:cubicBezTo>
                    <a:pt x="1096" y="1"/>
                    <a:pt x="1028" y="42"/>
                    <a:pt x="1000" y="113"/>
                  </a:cubicBezTo>
                  <a:cubicBezTo>
                    <a:pt x="836" y="474"/>
                    <a:pt x="38" y="2288"/>
                    <a:pt x="38" y="2661"/>
                  </a:cubicBezTo>
                  <a:lnTo>
                    <a:pt x="38" y="2799"/>
                  </a:lnTo>
                  <a:cubicBezTo>
                    <a:pt x="1" y="5012"/>
                    <a:pt x="218" y="6076"/>
                    <a:pt x="755" y="6251"/>
                  </a:cubicBezTo>
                  <a:cubicBezTo>
                    <a:pt x="899" y="6304"/>
                    <a:pt x="1106" y="6326"/>
                    <a:pt x="1346" y="6326"/>
                  </a:cubicBezTo>
                  <a:cubicBezTo>
                    <a:pt x="2383" y="6326"/>
                    <a:pt x="4101" y="5916"/>
                    <a:pt x="4686" y="5528"/>
                  </a:cubicBezTo>
                  <a:cubicBezTo>
                    <a:pt x="5478" y="4996"/>
                    <a:pt x="5250" y="3294"/>
                    <a:pt x="5240" y="3225"/>
                  </a:cubicBezTo>
                  <a:cubicBezTo>
                    <a:pt x="5225" y="3133"/>
                    <a:pt x="5145" y="3063"/>
                    <a:pt x="5055" y="3063"/>
                  </a:cubicBezTo>
                  <a:cubicBezTo>
                    <a:pt x="5046" y="3063"/>
                    <a:pt x="5036" y="3064"/>
                    <a:pt x="5027" y="3066"/>
                  </a:cubicBezTo>
                  <a:cubicBezTo>
                    <a:pt x="4926" y="3081"/>
                    <a:pt x="4857" y="3177"/>
                    <a:pt x="4872" y="3277"/>
                  </a:cubicBezTo>
                  <a:cubicBezTo>
                    <a:pt x="4931" y="3704"/>
                    <a:pt x="4979" y="4885"/>
                    <a:pt x="4479" y="5219"/>
                  </a:cubicBezTo>
                  <a:cubicBezTo>
                    <a:pt x="3916" y="5594"/>
                    <a:pt x="2272" y="5955"/>
                    <a:pt x="1353" y="5955"/>
                  </a:cubicBezTo>
                  <a:cubicBezTo>
                    <a:pt x="1152" y="5955"/>
                    <a:pt x="986" y="5938"/>
                    <a:pt x="873" y="5899"/>
                  </a:cubicBezTo>
                  <a:cubicBezTo>
                    <a:pt x="750" y="5862"/>
                    <a:pt x="357" y="5517"/>
                    <a:pt x="409" y="2810"/>
                  </a:cubicBezTo>
                  <a:lnTo>
                    <a:pt x="409" y="2661"/>
                  </a:lnTo>
                  <a:cubicBezTo>
                    <a:pt x="409" y="2464"/>
                    <a:pt x="883" y="1289"/>
                    <a:pt x="1335" y="262"/>
                  </a:cubicBezTo>
                  <a:cubicBezTo>
                    <a:pt x="1378" y="172"/>
                    <a:pt x="1335" y="59"/>
                    <a:pt x="1245" y="17"/>
                  </a:cubicBezTo>
                  <a:cubicBezTo>
                    <a:pt x="1220" y="6"/>
                    <a:pt x="1194" y="1"/>
                    <a:pt x="1168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79;p38">
              <a:extLst>
                <a:ext uri="{FF2B5EF4-FFF2-40B4-BE49-F238E27FC236}">
                  <a16:creationId xmlns:a16="http://schemas.microsoft.com/office/drawing/2014/main" id="{92404581-1D41-41DE-96B4-3479C78A3A2D}"/>
                </a:ext>
              </a:extLst>
            </p:cNvPr>
            <p:cNvSpPr/>
            <p:nvPr/>
          </p:nvSpPr>
          <p:spPr>
            <a:xfrm>
              <a:off x="2956075" y="3290475"/>
              <a:ext cx="51350" cy="22875"/>
            </a:xfrm>
            <a:custGeom>
              <a:avLst/>
              <a:gdLst/>
              <a:ahLst/>
              <a:cxnLst/>
              <a:rect l="l" t="t" r="r" b="b"/>
              <a:pathLst>
                <a:path w="2054" h="915" extrusionOk="0">
                  <a:moveTo>
                    <a:pt x="1845" y="1"/>
                  </a:moveTo>
                  <a:cubicBezTo>
                    <a:pt x="1826" y="1"/>
                    <a:pt x="1807" y="4"/>
                    <a:pt x="1788" y="10"/>
                  </a:cubicBezTo>
                  <a:lnTo>
                    <a:pt x="149" y="558"/>
                  </a:lnTo>
                  <a:cubicBezTo>
                    <a:pt x="53" y="589"/>
                    <a:pt x="1" y="692"/>
                    <a:pt x="33" y="792"/>
                  </a:cubicBezTo>
                  <a:cubicBezTo>
                    <a:pt x="59" y="867"/>
                    <a:pt x="133" y="915"/>
                    <a:pt x="208" y="915"/>
                  </a:cubicBezTo>
                  <a:cubicBezTo>
                    <a:pt x="229" y="915"/>
                    <a:pt x="251" y="915"/>
                    <a:pt x="266" y="909"/>
                  </a:cubicBezTo>
                  <a:lnTo>
                    <a:pt x="1904" y="361"/>
                  </a:lnTo>
                  <a:cubicBezTo>
                    <a:pt x="2006" y="329"/>
                    <a:pt x="2053" y="223"/>
                    <a:pt x="2021" y="127"/>
                  </a:cubicBezTo>
                  <a:cubicBezTo>
                    <a:pt x="1996" y="50"/>
                    <a:pt x="1922" y="1"/>
                    <a:pt x="1845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80;p38">
              <a:extLst>
                <a:ext uri="{FF2B5EF4-FFF2-40B4-BE49-F238E27FC236}">
                  <a16:creationId xmlns:a16="http://schemas.microsoft.com/office/drawing/2014/main" id="{160C3846-0518-4090-A850-2E4966A98496}"/>
                </a:ext>
              </a:extLst>
            </p:cNvPr>
            <p:cNvSpPr/>
            <p:nvPr/>
          </p:nvSpPr>
          <p:spPr>
            <a:xfrm>
              <a:off x="2977750" y="3305625"/>
              <a:ext cx="6150" cy="51075"/>
            </a:xfrm>
            <a:custGeom>
              <a:avLst/>
              <a:gdLst/>
              <a:ahLst/>
              <a:cxnLst/>
              <a:rect l="l" t="t" r="r" b="b"/>
              <a:pathLst>
                <a:path w="246" h="2043" extrusionOk="0">
                  <a:moveTo>
                    <a:pt x="123" y="0"/>
                  </a:moveTo>
                  <a:cubicBezTo>
                    <a:pt x="54" y="0"/>
                    <a:pt x="1" y="59"/>
                    <a:pt x="1" y="128"/>
                  </a:cubicBezTo>
                  <a:lnTo>
                    <a:pt x="1" y="1920"/>
                  </a:lnTo>
                  <a:cubicBezTo>
                    <a:pt x="1" y="1989"/>
                    <a:pt x="54" y="2043"/>
                    <a:pt x="123" y="2043"/>
                  </a:cubicBezTo>
                  <a:cubicBezTo>
                    <a:pt x="192" y="2043"/>
                    <a:pt x="246" y="1989"/>
                    <a:pt x="246" y="1920"/>
                  </a:cubicBezTo>
                  <a:lnTo>
                    <a:pt x="246" y="128"/>
                  </a:lnTo>
                  <a:cubicBezTo>
                    <a:pt x="246" y="59"/>
                    <a:pt x="192" y="0"/>
                    <a:pt x="123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81;p38">
              <a:extLst>
                <a:ext uri="{FF2B5EF4-FFF2-40B4-BE49-F238E27FC236}">
                  <a16:creationId xmlns:a16="http://schemas.microsoft.com/office/drawing/2014/main" id="{0F133E88-B083-4B34-BDD4-726D74864FE9}"/>
                </a:ext>
              </a:extLst>
            </p:cNvPr>
            <p:cNvSpPr/>
            <p:nvPr/>
          </p:nvSpPr>
          <p:spPr>
            <a:xfrm>
              <a:off x="3004625" y="3325200"/>
              <a:ext cx="14775" cy="27650"/>
            </a:xfrm>
            <a:custGeom>
              <a:avLst/>
              <a:gdLst/>
              <a:ahLst/>
              <a:cxnLst/>
              <a:rect l="l" t="t" r="r" b="b"/>
              <a:pathLst>
                <a:path w="591" h="1106" extrusionOk="0">
                  <a:moveTo>
                    <a:pt x="448" y="0"/>
                  </a:moveTo>
                  <a:cubicBezTo>
                    <a:pt x="400" y="0"/>
                    <a:pt x="355" y="30"/>
                    <a:pt x="335" y="79"/>
                  </a:cubicBezTo>
                  <a:lnTo>
                    <a:pt x="26" y="940"/>
                  </a:lnTo>
                  <a:cubicBezTo>
                    <a:pt x="0" y="1004"/>
                    <a:pt x="37" y="1073"/>
                    <a:pt x="96" y="1100"/>
                  </a:cubicBezTo>
                  <a:cubicBezTo>
                    <a:pt x="111" y="1105"/>
                    <a:pt x="128" y="1105"/>
                    <a:pt x="138" y="1105"/>
                  </a:cubicBezTo>
                  <a:cubicBezTo>
                    <a:pt x="192" y="1105"/>
                    <a:pt x="239" y="1073"/>
                    <a:pt x="256" y="1026"/>
                  </a:cubicBezTo>
                  <a:lnTo>
                    <a:pt x="568" y="164"/>
                  </a:lnTo>
                  <a:cubicBezTo>
                    <a:pt x="590" y="100"/>
                    <a:pt x="558" y="30"/>
                    <a:pt x="494" y="10"/>
                  </a:cubicBezTo>
                  <a:cubicBezTo>
                    <a:pt x="479" y="3"/>
                    <a:pt x="463" y="0"/>
                    <a:pt x="44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82;p38">
              <a:extLst>
                <a:ext uri="{FF2B5EF4-FFF2-40B4-BE49-F238E27FC236}">
                  <a16:creationId xmlns:a16="http://schemas.microsoft.com/office/drawing/2014/main" id="{76109FC5-74C3-4A58-A470-8078B17FCAA9}"/>
                </a:ext>
              </a:extLst>
            </p:cNvPr>
            <p:cNvSpPr/>
            <p:nvPr/>
          </p:nvSpPr>
          <p:spPr>
            <a:xfrm>
              <a:off x="3033975" y="3305625"/>
              <a:ext cx="8550" cy="35500"/>
            </a:xfrm>
            <a:custGeom>
              <a:avLst/>
              <a:gdLst/>
              <a:ahLst/>
              <a:cxnLst/>
              <a:rect l="l" t="t" r="r" b="b"/>
              <a:pathLst>
                <a:path w="342" h="1420" extrusionOk="0">
                  <a:moveTo>
                    <a:pt x="214" y="0"/>
                  </a:moveTo>
                  <a:cubicBezTo>
                    <a:pt x="150" y="0"/>
                    <a:pt x="91" y="59"/>
                    <a:pt x="91" y="128"/>
                  </a:cubicBezTo>
                  <a:cubicBezTo>
                    <a:pt x="91" y="133"/>
                    <a:pt x="91" y="899"/>
                    <a:pt x="17" y="1272"/>
                  </a:cubicBezTo>
                  <a:cubicBezTo>
                    <a:pt x="1" y="1340"/>
                    <a:pt x="49" y="1404"/>
                    <a:pt x="113" y="1420"/>
                  </a:cubicBezTo>
                  <a:lnTo>
                    <a:pt x="140" y="1420"/>
                  </a:lnTo>
                  <a:cubicBezTo>
                    <a:pt x="199" y="1420"/>
                    <a:pt x="246" y="1377"/>
                    <a:pt x="256" y="1319"/>
                  </a:cubicBezTo>
                  <a:cubicBezTo>
                    <a:pt x="336" y="926"/>
                    <a:pt x="342" y="160"/>
                    <a:pt x="342" y="128"/>
                  </a:cubicBezTo>
                  <a:cubicBezTo>
                    <a:pt x="342" y="59"/>
                    <a:pt x="283" y="0"/>
                    <a:pt x="214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83;p38">
              <a:extLst>
                <a:ext uri="{FF2B5EF4-FFF2-40B4-BE49-F238E27FC236}">
                  <a16:creationId xmlns:a16="http://schemas.microsoft.com/office/drawing/2014/main" id="{2E5B21BC-A179-4B62-A277-BEC9BC46D1F6}"/>
                </a:ext>
              </a:extLst>
            </p:cNvPr>
            <p:cNvSpPr/>
            <p:nvPr/>
          </p:nvSpPr>
          <p:spPr>
            <a:xfrm>
              <a:off x="2971625" y="3260775"/>
              <a:ext cx="29950" cy="49100"/>
            </a:xfrm>
            <a:custGeom>
              <a:avLst/>
              <a:gdLst/>
              <a:ahLst/>
              <a:cxnLst/>
              <a:rect l="l" t="t" r="r" b="b"/>
              <a:pathLst>
                <a:path w="1198" h="1964" extrusionOk="0">
                  <a:moveTo>
                    <a:pt x="1062" y="0"/>
                  </a:moveTo>
                  <a:cubicBezTo>
                    <a:pt x="1001" y="0"/>
                    <a:pt x="952" y="50"/>
                    <a:pt x="948" y="113"/>
                  </a:cubicBezTo>
                  <a:cubicBezTo>
                    <a:pt x="905" y="518"/>
                    <a:pt x="676" y="1608"/>
                    <a:pt x="108" y="1720"/>
                  </a:cubicBezTo>
                  <a:cubicBezTo>
                    <a:pt x="44" y="1735"/>
                    <a:pt x="0" y="1799"/>
                    <a:pt x="12" y="1863"/>
                  </a:cubicBezTo>
                  <a:cubicBezTo>
                    <a:pt x="22" y="1927"/>
                    <a:pt x="76" y="1964"/>
                    <a:pt x="133" y="1964"/>
                  </a:cubicBezTo>
                  <a:lnTo>
                    <a:pt x="155" y="1964"/>
                  </a:lnTo>
                  <a:cubicBezTo>
                    <a:pt x="1017" y="1789"/>
                    <a:pt x="1186" y="204"/>
                    <a:pt x="1193" y="135"/>
                  </a:cubicBezTo>
                  <a:cubicBezTo>
                    <a:pt x="1198" y="66"/>
                    <a:pt x="1149" y="7"/>
                    <a:pt x="1080" y="2"/>
                  </a:cubicBezTo>
                  <a:cubicBezTo>
                    <a:pt x="1074" y="1"/>
                    <a:pt x="1068" y="0"/>
                    <a:pt x="1062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84;p38">
              <a:extLst>
                <a:ext uri="{FF2B5EF4-FFF2-40B4-BE49-F238E27FC236}">
                  <a16:creationId xmlns:a16="http://schemas.microsoft.com/office/drawing/2014/main" id="{8C170D73-4800-4A14-880E-FAB6CA767B63}"/>
                </a:ext>
              </a:extLst>
            </p:cNvPr>
            <p:cNvSpPr/>
            <p:nvPr/>
          </p:nvSpPr>
          <p:spPr>
            <a:xfrm>
              <a:off x="4802775" y="1467000"/>
              <a:ext cx="804250" cy="240025"/>
            </a:xfrm>
            <a:custGeom>
              <a:avLst/>
              <a:gdLst/>
              <a:ahLst/>
              <a:cxnLst/>
              <a:rect l="l" t="t" r="r" b="b"/>
              <a:pathLst>
                <a:path w="32170" h="9601" extrusionOk="0">
                  <a:moveTo>
                    <a:pt x="30085" y="0"/>
                  </a:moveTo>
                  <a:lnTo>
                    <a:pt x="28665" y="1394"/>
                  </a:lnTo>
                  <a:lnTo>
                    <a:pt x="30521" y="3314"/>
                  </a:lnTo>
                  <a:cubicBezTo>
                    <a:pt x="30521" y="3314"/>
                    <a:pt x="31734" y="5219"/>
                    <a:pt x="28143" y="5734"/>
                  </a:cubicBezTo>
                  <a:cubicBezTo>
                    <a:pt x="27957" y="5761"/>
                    <a:pt x="27771" y="5773"/>
                    <a:pt x="27586" y="5773"/>
                  </a:cubicBezTo>
                  <a:cubicBezTo>
                    <a:pt x="23936" y="5773"/>
                    <a:pt x="20444" y="890"/>
                    <a:pt x="16568" y="890"/>
                  </a:cubicBezTo>
                  <a:cubicBezTo>
                    <a:pt x="16290" y="890"/>
                    <a:pt x="16011" y="915"/>
                    <a:pt x="15729" y="969"/>
                  </a:cubicBezTo>
                  <a:cubicBezTo>
                    <a:pt x="11315" y="1804"/>
                    <a:pt x="9091" y="3900"/>
                    <a:pt x="6948" y="4436"/>
                  </a:cubicBezTo>
                  <a:cubicBezTo>
                    <a:pt x="5682" y="4753"/>
                    <a:pt x="4493" y="4818"/>
                    <a:pt x="3731" y="4818"/>
                  </a:cubicBezTo>
                  <a:cubicBezTo>
                    <a:pt x="3202" y="4818"/>
                    <a:pt x="2879" y="4787"/>
                    <a:pt x="2879" y="4787"/>
                  </a:cubicBezTo>
                  <a:lnTo>
                    <a:pt x="1" y="7080"/>
                  </a:lnTo>
                  <a:lnTo>
                    <a:pt x="4384" y="9601"/>
                  </a:lnTo>
                  <a:cubicBezTo>
                    <a:pt x="4384" y="9601"/>
                    <a:pt x="7129" y="9048"/>
                    <a:pt x="9368" y="7548"/>
                  </a:cubicBezTo>
                  <a:cubicBezTo>
                    <a:pt x="11325" y="6242"/>
                    <a:pt x="13258" y="4018"/>
                    <a:pt x="15930" y="4018"/>
                  </a:cubicBezTo>
                  <a:cubicBezTo>
                    <a:pt x="16315" y="4018"/>
                    <a:pt x="16715" y="4064"/>
                    <a:pt x="17133" y="4165"/>
                  </a:cubicBezTo>
                  <a:cubicBezTo>
                    <a:pt x="19860" y="4834"/>
                    <a:pt x="24831" y="7786"/>
                    <a:pt x="27822" y="7786"/>
                  </a:cubicBezTo>
                  <a:cubicBezTo>
                    <a:pt x="28471" y="7786"/>
                    <a:pt x="29027" y="7647"/>
                    <a:pt x="29447" y="7315"/>
                  </a:cubicBezTo>
                  <a:cubicBezTo>
                    <a:pt x="31793" y="5457"/>
                    <a:pt x="31133" y="3075"/>
                    <a:pt x="31133" y="3075"/>
                  </a:cubicBezTo>
                  <a:lnTo>
                    <a:pt x="32169" y="17"/>
                  </a:lnTo>
                  <a:lnTo>
                    <a:pt x="3008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85;p38">
              <a:extLst>
                <a:ext uri="{FF2B5EF4-FFF2-40B4-BE49-F238E27FC236}">
                  <a16:creationId xmlns:a16="http://schemas.microsoft.com/office/drawing/2014/main" id="{FD92E4A6-F6EC-4DBA-B378-AD7A7D4B5C58}"/>
                </a:ext>
              </a:extLst>
            </p:cNvPr>
            <p:cNvSpPr/>
            <p:nvPr/>
          </p:nvSpPr>
          <p:spPr>
            <a:xfrm>
              <a:off x="3653775" y="1950475"/>
              <a:ext cx="219975" cy="193900"/>
            </a:xfrm>
            <a:custGeom>
              <a:avLst/>
              <a:gdLst/>
              <a:ahLst/>
              <a:cxnLst/>
              <a:rect l="l" t="t" r="r" b="b"/>
              <a:pathLst>
                <a:path w="8799" h="7756" extrusionOk="0">
                  <a:moveTo>
                    <a:pt x="5879" y="1"/>
                  </a:moveTo>
                  <a:cubicBezTo>
                    <a:pt x="5482" y="1"/>
                    <a:pt x="5070" y="91"/>
                    <a:pt x="4665" y="294"/>
                  </a:cubicBezTo>
                  <a:cubicBezTo>
                    <a:pt x="2799" y="1225"/>
                    <a:pt x="4532" y="1623"/>
                    <a:pt x="3464" y="2293"/>
                  </a:cubicBezTo>
                  <a:cubicBezTo>
                    <a:pt x="2399" y="2958"/>
                    <a:pt x="798" y="3889"/>
                    <a:pt x="400" y="5224"/>
                  </a:cubicBezTo>
                  <a:cubicBezTo>
                    <a:pt x="0" y="6559"/>
                    <a:pt x="665" y="7756"/>
                    <a:pt x="665" y="7756"/>
                  </a:cubicBezTo>
                  <a:lnTo>
                    <a:pt x="7863" y="4826"/>
                  </a:lnTo>
                  <a:cubicBezTo>
                    <a:pt x="7863" y="4826"/>
                    <a:pt x="8798" y="4028"/>
                    <a:pt x="8665" y="2426"/>
                  </a:cubicBezTo>
                  <a:cubicBezTo>
                    <a:pt x="8562" y="1173"/>
                    <a:pt x="7313" y="1"/>
                    <a:pt x="5879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86;p38">
              <a:extLst>
                <a:ext uri="{FF2B5EF4-FFF2-40B4-BE49-F238E27FC236}">
                  <a16:creationId xmlns:a16="http://schemas.microsoft.com/office/drawing/2014/main" id="{122E7DC1-B2B2-4960-859A-99DA17B1BC69}"/>
                </a:ext>
              </a:extLst>
            </p:cNvPr>
            <p:cNvSpPr/>
            <p:nvPr/>
          </p:nvSpPr>
          <p:spPr>
            <a:xfrm>
              <a:off x="3817200" y="1984650"/>
              <a:ext cx="71950" cy="99500"/>
            </a:xfrm>
            <a:custGeom>
              <a:avLst/>
              <a:gdLst/>
              <a:ahLst/>
              <a:cxnLst/>
              <a:rect l="l" t="t" r="r" b="b"/>
              <a:pathLst>
                <a:path w="2878" h="3980" extrusionOk="0">
                  <a:moveTo>
                    <a:pt x="2660" y="0"/>
                  </a:moveTo>
                  <a:cubicBezTo>
                    <a:pt x="2656" y="0"/>
                    <a:pt x="2653" y="1"/>
                    <a:pt x="2649" y="1"/>
                  </a:cubicBezTo>
                  <a:cubicBezTo>
                    <a:pt x="2585" y="6"/>
                    <a:pt x="2532" y="65"/>
                    <a:pt x="2538" y="134"/>
                  </a:cubicBezTo>
                  <a:cubicBezTo>
                    <a:pt x="2623" y="1321"/>
                    <a:pt x="2384" y="2240"/>
                    <a:pt x="1825" y="2873"/>
                  </a:cubicBezTo>
                  <a:cubicBezTo>
                    <a:pt x="1117" y="3676"/>
                    <a:pt x="133" y="3735"/>
                    <a:pt x="123" y="3735"/>
                  </a:cubicBezTo>
                  <a:cubicBezTo>
                    <a:pt x="54" y="3740"/>
                    <a:pt x="1" y="3799"/>
                    <a:pt x="6" y="3862"/>
                  </a:cubicBezTo>
                  <a:cubicBezTo>
                    <a:pt x="6" y="3931"/>
                    <a:pt x="59" y="3980"/>
                    <a:pt x="128" y="3980"/>
                  </a:cubicBezTo>
                  <a:lnTo>
                    <a:pt x="133" y="3980"/>
                  </a:lnTo>
                  <a:cubicBezTo>
                    <a:pt x="177" y="3980"/>
                    <a:pt x="1230" y="3921"/>
                    <a:pt x="2006" y="3044"/>
                  </a:cubicBezTo>
                  <a:cubicBezTo>
                    <a:pt x="2617" y="2357"/>
                    <a:pt x="2878" y="1368"/>
                    <a:pt x="2782" y="118"/>
                  </a:cubicBezTo>
                  <a:cubicBezTo>
                    <a:pt x="2777" y="52"/>
                    <a:pt x="2734" y="0"/>
                    <a:pt x="266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87;p38">
              <a:extLst>
                <a:ext uri="{FF2B5EF4-FFF2-40B4-BE49-F238E27FC236}">
                  <a16:creationId xmlns:a16="http://schemas.microsoft.com/office/drawing/2014/main" id="{F2E715FD-6A7A-42DF-9560-918F96A077CF}"/>
                </a:ext>
              </a:extLst>
            </p:cNvPr>
            <p:cNvSpPr/>
            <p:nvPr/>
          </p:nvSpPr>
          <p:spPr>
            <a:xfrm>
              <a:off x="3693525" y="1997300"/>
              <a:ext cx="63600" cy="13575"/>
            </a:xfrm>
            <a:custGeom>
              <a:avLst/>
              <a:gdLst/>
              <a:ahLst/>
              <a:cxnLst/>
              <a:rect l="l" t="t" r="r" b="b"/>
              <a:pathLst>
                <a:path w="2544" h="543" extrusionOk="0">
                  <a:moveTo>
                    <a:pt x="1684" y="0"/>
                  </a:moveTo>
                  <a:cubicBezTo>
                    <a:pt x="1280" y="0"/>
                    <a:pt x="748" y="102"/>
                    <a:pt x="107" y="304"/>
                  </a:cubicBezTo>
                  <a:cubicBezTo>
                    <a:pt x="38" y="319"/>
                    <a:pt x="1" y="388"/>
                    <a:pt x="23" y="457"/>
                  </a:cubicBezTo>
                  <a:cubicBezTo>
                    <a:pt x="38" y="511"/>
                    <a:pt x="92" y="543"/>
                    <a:pt x="139" y="543"/>
                  </a:cubicBezTo>
                  <a:cubicBezTo>
                    <a:pt x="155" y="543"/>
                    <a:pt x="166" y="543"/>
                    <a:pt x="177" y="538"/>
                  </a:cubicBezTo>
                  <a:cubicBezTo>
                    <a:pt x="874" y="319"/>
                    <a:pt x="1356" y="247"/>
                    <a:pt x="1682" y="247"/>
                  </a:cubicBezTo>
                  <a:cubicBezTo>
                    <a:pt x="2101" y="247"/>
                    <a:pt x="2261" y="367"/>
                    <a:pt x="2288" y="447"/>
                  </a:cubicBezTo>
                  <a:cubicBezTo>
                    <a:pt x="2302" y="502"/>
                    <a:pt x="2351" y="541"/>
                    <a:pt x="2405" y="541"/>
                  </a:cubicBezTo>
                  <a:cubicBezTo>
                    <a:pt x="2414" y="541"/>
                    <a:pt x="2423" y="540"/>
                    <a:pt x="2431" y="538"/>
                  </a:cubicBezTo>
                  <a:cubicBezTo>
                    <a:pt x="2500" y="528"/>
                    <a:pt x="2544" y="464"/>
                    <a:pt x="2527" y="393"/>
                  </a:cubicBezTo>
                  <a:cubicBezTo>
                    <a:pt x="2522" y="368"/>
                    <a:pt x="2490" y="240"/>
                    <a:pt x="2315" y="133"/>
                  </a:cubicBezTo>
                  <a:cubicBezTo>
                    <a:pt x="2163" y="44"/>
                    <a:pt x="1951" y="0"/>
                    <a:pt x="1684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88;p38">
              <a:extLst>
                <a:ext uri="{FF2B5EF4-FFF2-40B4-BE49-F238E27FC236}">
                  <a16:creationId xmlns:a16="http://schemas.microsoft.com/office/drawing/2014/main" id="{21DA36E1-DC07-4485-9C1D-B8076E663FC4}"/>
                </a:ext>
              </a:extLst>
            </p:cNvPr>
            <p:cNvSpPr/>
            <p:nvPr/>
          </p:nvSpPr>
          <p:spPr>
            <a:xfrm>
              <a:off x="5331225" y="2253825"/>
              <a:ext cx="441750" cy="942250"/>
            </a:xfrm>
            <a:custGeom>
              <a:avLst/>
              <a:gdLst/>
              <a:ahLst/>
              <a:cxnLst/>
              <a:rect l="l" t="t" r="r" b="b"/>
              <a:pathLst>
                <a:path w="17670" h="37690" extrusionOk="0">
                  <a:moveTo>
                    <a:pt x="17669" y="0"/>
                  </a:moveTo>
                  <a:lnTo>
                    <a:pt x="17669" y="0"/>
                  </a:lnTo>
                  <a:cubicBezTo>
                    <a:pt x="14303" y="116"/>
                    <a:pt x="10410" y="229"/>
                    <a:pt x="7815" y="229"/>
                  </a:cubicBezTo>
                  <a:cubicBezTo>
                    <a:pt x="6639" y="229"/>
                    <a:pt x="5729" y="207"/>
                    <a:pt x="5250" y="148"/>
                  </a:cubicBezTo>
                  <a:lnTo>
                    <a:pt x="5250" y="148"/>
                  </a:lnTo>
                  <a:lnTo>
                    <a:pt x="5942" y="16372"/>
                  </a:lnTo>
                  <a:lnTo>
                    <a:pt x="5932" y="16409"/>
                  </a:lnTo>
                  <a:lnTo>
                    <a:pt x="2878" y="26886"/>
                  </a:lnTo>
                  <a:lnTo>
                    <a:pt x="1" y="37690"/>
                  </a:lnTo>
                  <a:lnTo>
                    <a:pt x="1" y="37690"/>
                  </a:lnTo>
                  <a:lnTo>
                    <a:pt x="686" y="37519"/>
                  </a:lnTo>
                  <a:lnTo>
                    <a:pt x="8782" y="17366"/>
                  </a:lnTo>
                  <a:lnTo>
                    <a:pt x="9819" y="1692"/>
                  </a:lnTo>
                  <a:lnTo>
                    <a:pt x="17669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89;p38">
              <a:extLst>
                <a:ext uri="{FF2B5EF4-FFF2-40B4-BE49-F238E27FC236}">
                  <a16:creationId xmlns:a16="http://schemas.microsoft.com/office/drawing/2014/main" id="{6B4D75DD-8F8C-4848-A567-510482FD4EE5}"/>
                </a:ext>
              </a:extLst>
            </p:cNvPr>
            <p:cNvSpPr/>
            <p:nvPr/>
          </p:nvSpPr>
          <p:spPr>
            <a:xfrm>
              <a:off x="5403175" y="2256850"/>
              <a:ext cx="76600" cy="669150"/>
            </a:xfrm>
            <a:custGeom>
              <a:avLst/>
              <a:gdLst/>
              <a:ahLst/>
              <a:cxnLst/>
              <a:rect l="l" t="t" r="r" b="b"/>
              <a:pathLst>
                <a:path w="3064" h="26766" extrusionOk="0">
                  <a:moveTo>
                    <a:pt x="2181" y="0"/>
                  </a:moveTo>
                  <a:lnTo>
                    <a:pt x="2814" y="16219"/>
                  </a:lnTo>
                  <a:lnTo>
                    <a:pt x="0" y="26765"/>
                  </a:lnTo>
                  <a:lnTo>
                    <a:pt x="3054" y="16288"/>
                  </a:lnTo>
                  <a:lnTo>
                    <a:pt x="3064" y="16251"/>
                  </a:lnTo>
                  <a:lnTo>
                    <a:pt x="2372" y="27"/>
                  </a:lnTo>
                  <a:cubicBezTo>
                    <a:pt x="2298" y="22"/>
                    <a:pt x="2234" y="12"/>
                    <a:pt x="2181" y="0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90;p38">
              <a:extLst>
                <a:ext uri="{FF2B5EF4-FFF2-40B4-BE49-F238E27FC236}">
                  <a16:creationId xmlns:a16="http://schemas.microsoft.com/office/drawing/2014/main" id="{A107160F-40C1-4480-847F-7C978E39A24C}"/>
                </a:ext>
              </a:extLst>
            </p:cNvPr>
            <p:cNvSpPr/>
            <p:nvPr/>
          </p:nvSpPr>
          <p:spPr>
            <a:xfrm>
              <a:off x="5337075" y="1780275"/>
              <a:ext cx="363450" cy="467300"/>
            </a:xfrm>
            <a:custGeom>
              <a:avLst/>
              <a:gdLst/>
              <a:ahLst/>
              <a:cxnLst/>
              <a:rect l="l" t="t" r="r" b="b"/>
              <a:pathLst>
                <a:path w="14538" h="18692" extrusionOk="0">
                  <a:moveTo>
                    <a:pt x="1458" y="1"/>
                  </a:moveTo>
                  <a:cubicBezTo>
                    <a:pt x="1474" y="298"/>
                    <a:pt x="1479" y="485"/>
                    <a:pt x="1479" y="528"/>
                  </a:cubicBezTo>
                  <a:cubicBezTo>
                    <a:pt x="1479" y="560"/>
                    <a:pt x="1474" y="586"/>
                    <a:pt x="1469" y="617"/>
                  </a:cubicBezTo>
                  <a:lnTo>
                    <a:pt x="1" y="4778"/>
                  </a:lnTo>
                  <a:cubicBezTo>
                    <a:pt x="2325" y="11506"/>
                    <a:pt x="4633" y="18005"/>
                    <a:pt x="4979" y="18623"/>
                  </a:cubicBezTo>
                  <a:cubicBezTo>
                    <a:pt x="5165" y="18670"/>
                    <a:pt x="5862" y="18692"/>
                    <a:pt x="6889" y="18692"/>
                  </a:cubicBezTo>
                  <a:cubicBezTo>
                    <a:pt x="8718" y="18692"/>
                    <a:pt x="11602" y="18628"/>
                    <a:pt x="14538" y="18537"/>
                  </a:cubicBezTo>
                  <a:lnTo>
                    <a:pt x="11825" y="18393"/>
                  </a:lnTo>
                  <a:lnTo>
                    <a:pt x="1458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91;p38">
              <a:extLst>
                <a:ext uri="{FF2B5EF4-FFF2-40B4-BE49-F238E27FC236}">
                  <a16:creationId xmlns:a16="http://schemas.microsoft.com/office/drawing/2014/main" id="{E9043C73-84F6-4B98-8EC9-99A58B019ECB}"/>
                </a:ext>
              </a:extLst>
            </p:cNvPr>
            <p:cNvSpPr/>
            <p:nvPr/>
          </p:nvSpPr>
          <p:spPr>
            <a:xfrm>
              <a:off x="5332825" y="1899700"/>
              <a:ext cx="463450" cy="359850"/>
            </a:xfrm>
            <a:custGeom>
              <a:avLst/>
              <a:gdLst/>
              <a:ahLst/>
              <a:cxnLst/>
              <a:rect l="l" t="t" r="r" b="b"/>
              <a:pathLst>
                <a:path w="18538" h="14394" extrusionOk="0">
                  <a:moveTo>
                    <a:pt x="171" y="1"/>
                  </a:moveTo>
                  <a:lnTo>
                    <a:pt x="1" y="479"/>
                  </a:lnTo>
                  <a:lnTo>
                    <a:pt x="4984" y="14037"/>
                  </a:lnTo>
                  <a:lnTo>
                    <a:pt x="4995" y="14286"/>
                  </a:lnTo>
                  <a:cubicBezTo>
                    <a:pt x="5048" y="14298"/>
                    <a:pt x="5112" y="14308"/>
                    <a:pt x="5186" y="14313"/>
                  </a:cubicBezTo>
                  <a:cubicBezTo>
                    <a:pt x="5665" y="14372"/>
                    <a:pt x="6575" y="14394"/>
                    <a:pt x="7751" y="14394"/>
                  </a:cubicBezTo>
                  <a:cubicBezTo>
                    <a:pt x="10346" y="14394"/>
                    <a:pt x="14239" y="14281"/>
                    <a:pt x="17605" y="14165"/>
                  </a:cubicBezTo>
                  <a:lnTo>
                    <a:pt x="18537" y="13962"/>
                  </a:lnTo>
                  <a:lnTo>
                    <a:pt x="14708" y="13760"/>
                  </a:lnTo>
                  <a:cubicBezTo>
                    <a:pt x="11772" y="13851"/>
                    <a:pt x="8888" y="13915"/>
                    <a:pt x="7059" y="13915"/>
                  </a:cubicBezTo>
                  <a:cubicBezTo>
                    <a:pt x="6032" y="13915"/>
                    <a:pt x="5335" y="13893"/>
                    <a:pt x="5149" y="13846"/>
                  </a:cubicBezTo>
                  <a:cubicBezTo>
                    <a:pt x="4803" y="13228"/>
                    <a:pt x="2495" y="6729"/>
                    <a:pt x="171" y="1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92;p38">
              <a:extLst>
                <a:ext uri="{FF2B5EF4-FFF2-40B4-BE49-F238E27FC236}">
                  <a16:creationId xmlns:a16="http://schemas.microsoft.com/office/drawing/2014/main" id="{67B505E3-3FCA-4A06-A175-AA7A81C69EF4}"/>
                </a:ext>
              </a:extLst>
            </p:cNvPr>
            <p:cNvSpPr/>
            <p:nvPr/>
          </p:nvSpPr>
          <p:spPr>
            <a:xfrm>
              <a:off x="5328975" y="1766475"/>
              <a:ext cx="45075" cy="145225"/>
            </a:xfrm>
            <a:custGeom>
              <a:avLst/>
              <a:gdLst/>
              <a:ahLst/>
              <a:cxnLst/>
              <a:rect l="l" t="t" r="r" b="b"/>
              <a:pathLst>
                <a:path w="1803" h="5809" extrusionOk="0">
                  <a:moveTo>
                    <a:pt x="1468" y="0"/>
                  </a:moveTo>
                  <a:cubicBezTo>
                    <a:pt x="1458" y="79"/>
                    <a:pt x="1441" y="175"/>
                    <a:pt x="1415" y="282"/>
                  </a:cubicBezTo>
                  <a:lnTo>
                    <a:pt x="1559" y="1085"/>
                  </a:lnTo>
                  <a:lnTo>
                    <a:pt x="0" y="5388"/>
                  </a:lnTo>
                  <a:lnTo>
                    <a:pt x="155" y="5808"/>
                  </a:lnTo>
                  <a:lnTo>
                    <a:pt x="325" y="5330"/>
                  </a:lnTo>
                  <a:lnTo>
                    <a:pt x="1793" y="1169"/>
                  </a:lnTo>
                  <a:cubicBezTo>
                    <a:pt x="1798" y="1138"/>
                    <a:pt x="1803" y="1112"/>
                    <a:pt x="1803" y="1080"/>
                  </a:cubicBezTo>
                  <a:cubicBezTo>
                    <a:pt x="1803" y="1037"/>
                    <a:pt x="1798" y="850"/>
                    <a:pt x="1782" y="553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93;p38">
              <a:extLst>
                <a:ext uri="{FF2B5EF4-FFF2-40B4-BE49-F238E27FC236}">
                  <a16:creationId xmlns:a16="http://schemas.microsoft.com/office/drawing/2014/main" id="{6C8D5A23-4A25-4857-AF30-F29EF85C9605}"/>
                </a:ext>
              </a:extLst>
            </p:cNvPr>
            <p:cNvSpPr/>
            <p:nvPr/>
          </p:nvSpPr>
          <p:spPr>
            <a:xfrm>
              <a:off x="5831725" y="2087075"/>
              <a:ext cx="426500" cy="684275"/>
            </a:xfrm>
            <a:custGeom>
              <a:avLst/>
              <a:gdLst/>
              <a:ahLst/>
              <a:cxnLst/>
              <a:rect l="l" t="t" r="r" b="b"/>
              <a:pathLst>
                <a:path w="17060" h="27371" extrusionOk="0">
                  <a:moveTo>
                    <a:pt x="8234" y="0"/>
                  </a:moveTo>
                  <a:lnTo>
                    <a:pt x="8234" y="0"/>
                  </a:lnTo>
                  <a:cubicBezTo>
                    <a:pt x="8187" y="74"/>
                    <a:pt x="8144" y="148"/>
                    <a:pt x="8097" y="224"/>
                  </a:cubicBezTo>
                  <a:cubicBezTo>
                    <a:pt x="7952" y="499"/>
                    <a:pt x="7772" y="787"/>
                    <a:pt x="7564" y="1069"/>
                  </a:cubicBezTo>
                  <a:cubicBezTo>
                    <a:pt x="7000" y="1947"/>
                    <a:pt x="6469" y="2706"/>
                    <a:pt x="6091" y="3079"/>
                  </a:cubicBezTo>
                  <a:cubicBezTo>
                    <a:pt x="4915" y="4260"/>
                    <a:pt x="2512" y="5957"/>
                    <a:pt x="2411" y="6032"/>
                  </a:cubicBezTo>
                  <a:lnTo>
                    <a:pt x="2219" y="6165"/>
                  </a:lnTo>
                  <a:lnTo>
                    <a:pt x="597" y="4106"/>
                  </a:lnTo>
                  <a:lnTo>
                    <a:pt x="522" y="4866"/>
                  </a:lnTo>
                  <a:lnTo>
                    <a:pt x="649" y="6558"/>
                  </a:lnTo>
                  <a:lnTo>
                    <a:pt x="394" y="6568"/>
                  </a:lnTo>
                  <a:lnTo>
                    <a:pt x="315" y="6568"/>
                  </a:lnTo>
                  <a:lnTo>
                    <a:pt x="1" y="7675"/>
                  </a:lnTo>
                  <a:cubicBezTo>
                    <a:pt x="1697" y="7691"/>
                    <a:pt x="8559" y="8254"/>
                    <a:pt x="8851" y="8281"/>
                  </a:cubicBezTo>
                  <a:lnTo>
                    <a:pt x="9118" y="8303"/>
                  </a:lnTo>
                  <a:lnTo>
                    <a:pt x="6224" y="26924"/>
                  </a:lnTo>
                  <a:lnTo>
                    <a:pt x="6612" y="27164"/>
                  </a:lnTo>
                  <a:lnTo>
                    <a:pt x="7740" y="27370"/>
                  </a:lnTo>
                  <a:cubicBezTo>
                    <a:pt x="7740" y="27370"/>
                    <a:pt x="16245" y="7398"/>
                    <a:pt x="16836" y="5026"/>
                  </a:cubicBezTo>
                  <a:cubicBezTo>
                    <a:pt x="17059" y="4132"/>
                    <a:pt x="15697" y="3855"/>
                    <a:pt x="13905" y="3855"/>
                  </a:cubicBezTo>
                  <a:cubicBezTo>
                    <a:pt x="10925" y="3855"/>
                    <a:pt x="6751" y="4628"/>
                    <a:pt x="6751" y="4628"/>
                  </a:cubicBezTo>
                  <a:lnTo>
                    <a:pt x="8234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94;p38">
              <a:extLst>
                <a:ext uri="{FF2B5EF4-FFF2-40B4-BE49-F238E27FC236}">
                  <a16:creationId xmlns:a16="http://schemas.microsoft.com/office/drawing/2014/main" id="{848C35C5-194E-4624-B890-3F0A4C024579}"/>
                </a:ext>
              </a:extLst>
            </p:cNvPr>
            <p:cNvSpPr/>
            <p:nvPr/>
          </p:nvSpPr>
          <p:spPr>
            <a:xfrm>
              <a:off x="5830000" y="2278925"/>
              <a:ext cx="229675" cy="487250"/>
            </a:xfrm>
            <a:custGeom>
              <a:avLst/>
              <a:gdLst/>
              <a:ahLst/>
              <a:cxnLst/>
              <a:rect l="l" t="t" r="r" b="b"/>
              <a:pathLst>
                <a:path w="9187" h="19490" extrusionOk="0">
                  <a:moveTo>
                    <a:pt x="70" y="1"/>
                  </a:moveTo>
                  <a:lnTo>
                    <a:pt x="1" y="246"/>
                  </a:lnTo>
                  <a:lnTo>
                    <a:pt x="8900" y="852"/>
                  </a:lnTo>
                  <a:lnTo>
                    <a:pt x="6027" y="19372"/>
                  </a:lnTo>
                  <a:lnTo>
                    <a:pt x="6681" y="19490"/>
                  </a:lnTo>
                  <a:lnTo>
                    <a:pt x="6293" y="19250"/>
                  </a:lnTo>
                  <a:lnTo>
                    <a:pt x="9187" y="629"/>
                  </a:lnTo>
                  <a:lnTo>
                    <a:pt x="8920" y="607"/>
                  </a:lnTo>
                  <a:cubicBezTo>
                    <a:pt x="8628" y="580"/>
                    <a:pt x="1766" y="17"/>
                    <a:pt x="70" y="1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95;p38">
              <a:extLst>
                <a:ext uri="{FF2B5EF4-FFF2-40B4-BE49-F238E27FC236}">
                  <a16:creationId xmlns:a16="http://schemas.microsoft.com/office/drawing/2014/main" id="{866556F6-7EE0-4D01-B6F4-EE177FABF4B4}"/>
                </a:ext>
              </a:extLst>
            </p:cNvPr>
            <p:cNvSpPr/>
            <p:nvPr/>
          </p:nvSpPr>
          <p:spPr>
            <a:xfrm>
              <a:off x="5839575" y="2079225"/>
              <a:ext cx="200550" cy="172050"/>
            </a:xfrm>
            <a:custGeom>
              <a:avLst/>
              <a:gdLst/>
              <a:ahLst/>
              <a:cxnLst/>
              <a:rect l="l" t="t" r="r" b="b"/>
              <a:pathLst>
                <a:path w="8022" h="6882" extrusionOk="0">
                  <a:moveTo>
                    <a:pt x="8021" y="0"/>
                  </a:moveTo>
                  <a:lnTo>
                    <a:pt x="8021" y="0"/>
                  </a:lnTo>
                  <a:cubicBezTo>
                    <a:pt x="7958" y="175"/>
                    <a:pt x="7878" y="356"/>
                    <a:pt x="7783" y="538"/>
                  </a:cubicBezTo>
                  <a:cubicBezTo>
                    <a:pt x="7830" y="462"/>
                    <a:pt x="7873" y="388"/>
                    <a:pt x="7920" y="314"/>
                  </a:cubicBezTo>
                  <a:lnTo>
                    <a:pt x="8021" y="0"/>
                  </a:lnTo>
                  <a:close/>
                  <a:moveTo>
                    <a:pt x="7250" y="1383"/>
                  </a:moveTo>
                  <a:lnTo>
                    <a:pt x="7250" y="1383"/>
                  </a:lnTo>
                  <a:cubicBezTo>
                    <a:pt x="5512" y="3776"/>
                    <a:pt x="1953" y="6143"/>
                    <a:pt x="1953" y="6143"/>
                  </a:cubicBezTo>
                  <a:lnTo>
                    <a:pt x="310" y="4149"/>
                  </a:lnTo>
                  <a:lnTo>
                    <a:pt x="283" y="4420"/>
                  </a:lnTo>
                  <a:lnTo>
                    <a:pt x="1905" y="6479"/>
                  </a:lnTo>
                  <a:lnTo>
                    <a:pt x="2097" y="6346"/>
                  </a:lnTo>
                  <a:cubicBezTo>
                    <a:pt x="2198" y="6271"/>
                    <a:pt x="4601" y="4574"/>
                    <a:pt x="5777" y="3393"/>
                  </a:cubicBezTo>
                  <a:cubicBezTo>
                    <a:pt x="6155" y="3020"/>
                    <a:pt x="6686" y="2261"/>
                    <a:pt x="7250" y="1383"/>
                  </a:cubicBezTo>
                  <a:close/>
                  <a:moveTo>
                    <a:pt x="208" y="5180"/>
                  </a:moveTo>
                  <a:lnTo>
                    <a:pt x="70" y="6633"/>
                  </a:lnTo>
                  <a:lnTo>
                    <a:pt x="1" y="6882"/>
                  </a:lnTo>
                  <a:lnTo>
                    <a:pt x="80" y="6882"/>
                  </a:lnTo>
                  <a:lnTo>
                    <a:pt x="335" y="6872"/>
                  </a:lnTo>
                  <a:lnTo>
                    <a:pt x="208" y="5180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96;p38">
              <a:extLst>
                <a:ext uri="{FF2B5EF4-FFF2-40B4-BE49-F238E27FC236}">
                  <a16:creationId xmlns:a16="http://schemas.microsoft.com/office/drawing/2014/main" id="{103E3ED5-2488-452C-A5A0-818A5553CF41}"/>
                </a:ext>
              </a:extLst>
            </p:cNvPr>
            <p:cNvSpPr/>
            <p:nvPr/>
          </p:nvSpPr>
          <p:spPr>
            <a:xfrm>
              <a:off x="5892125" y="1370325"/>
              <a:ext cx="158900" cy="61325"/>
            </a:xfrm>
            <a:custGeom>
              <a:avLst/>
              <a:gdLst/>
              <a:ahLst/>
              <a:cxnLst/>
              <a:rect l="l" t="t" r="r" b="b"/>
              <a:pathLst>
                <a:path w="6356" h="2453" extrusionOk="0">
                  <a:moveTo>
                    <a:pt x="6356" y="1"/>
                  </a:moveTo>
                  <a:lnTo>
                    <a:pt x="5324" y="352"/>
                  </a:lnTo>
                  <a:lnTo>
                    <a:pt x="5324" y="405"/>
                  </a:lnTo>
                  <a:lnTo>
                    <a:pt x="6356" y="1"/>
                  </a:lnTo>
                  <a:close/>
                  <a:moveTo>
                    <a:pt x="5202" y="395"/>
                  </a:moveTo>
                  <a:lnTo>
                    <a:pt x="0" y="2166"/>
                  </a:lnTo>
                  <a:cubicBezTo>
                    <a:pt x="32" y="2261"/>
                    <a:pt x="64" y="2352"/>
                    <a:pt x="96" y="2453"/>
                  </a:cubicBezTo>
                  <a:lnTo>
                    <a:pt x="5202" y="452"/>
                  </a:lnTo>
                  <a:lnTo>
                    <a:pt x="5202" y="395"/>
                  </a:lnTo>
                  <a:close/>
                </a:path>
              </a:pathLst>
            </a:custGeom>
            <a:solidFill>
              <a:srgbClr val="D1D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97;p38">
              <a:extLst>
                <a:ext uri="{FF2B5EF4-FFF2-40B4-BE49-F238E27FC236}">
                  <a16:creationId xmlns:a16="http://schemas.microsoft.com/office/drawing/2014/main" id="{79593BD4-5567-4163-B12F-301E68822E9E}"/>
                </a:ext>
              </a:extLst>
            </p:cNvPr>
            <p:cNvSpPr/>
            <p:nvPr/>
          </p:nvSpPr>
          <p:spPr>
            <a:xfrm>
              <a:off x="6022150" y="1379100"/>
              <a:ext cx="3100" cy="2550"/>
            </a:xfrm>
            <a:custGeom>
              <a:avLst/>
              <a:gdLst/>
              <a:ahLst/>
              <a:cxnLst/>
              <a:rect l="l" t="t" r="r" b="b"/>
              <a:pathLst>
                <a:path w="124" h="102" extrusionOk="0">
                  <a:moveTo>
                    <a:pt x="123" y="1"/>
                  </a:moveTo>
                  <a:lnTo>
                    <a:pt x="1" y="44"/>
                  </a:lnTo>
                  <a:lnTo>
                    <a:pt x="1" y="101"/>
                  </a:lnTo>
                  <a:lnTo>
                    <a:pt x="123" y="54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5D5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98;p38">
              <a:extLst>
                <a:ext uri="{FF2B5EF4-FFF2-40B4-BE49-F238E27FC236}">
                  <a16:creationId xmlns:a16="http://schemas.microsoft.com/office/drawing/2014/main" id="{DFEFAB22-3079-4F92-A44F-F7049FF0C786}"/>
                </a:ext>
              </a:extLst>
            </p:cNvPr>
            <p:cNvSpPr/>
            <p:nvPr/>
          </p:nvSpPr>
          <p:spPr>
            <a:xfrm>
              <a:off x="5848500" y="1063300"/>
              <a:ext cx="661675" cy="349475"/>
            </a:xfrm>
            <a:custGeom>
              <a:avLst/>
              <a:gdLst/>
              <a:ahLst/>
              <a:cxnLst/>
              <a:rect l="l" t="t" r="r" b="b"/>
              <a:pathLst>
                <a:path w="26467" h="13979" extrusionOk="0">
                  <a:moveTo>
                    <a:pt x="25872" y="0"/>
                  </a:moveTo>
                  <a:lnTo>
                    <a:pt x="10829" y="8405"/>
                  </a:lnTo>
                  <a:lnTo>
                    <a:pt x="0" y="9389"/>
                  </a:lnTo>
                  <a:cubicBezTo>
                    <a:pt x="469" y="10320"/>
                    <a:pt x="830" y="11240"/>
                    <a:pt x="1011" y="12006"/>
                  </a:cubicBezTo>
                  <a:cubicBezTo>
                    <a:pt x="1102" y="12377"/>
                    <a:pt x="1308" y="13064"/>
                    <a:pt x="1596" y="13978"/>
                  </a:cubicBezTo>
                  <a:lnTo>
                    <a:pt x="13148" y="10043"/>
                  </a:lnTo>
                  <a:lnTo>
                    <a:pt x="26466" y="1293"/>
                  </a:lnTo>
                  <a:lnTo>
                    <a:pt x="25872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99;p38">
              <a:extLst>
                <a:ext uri="{FF2B5EF4-FFF2-40B4-BE49-F238E27FC236}">
                  <a16:creationId xmlns:a16="http://schemas.microsoft.com/office/drawing/2014/main" id="{519885E3-DB14-488C-BA0B-414470BFE8D0}"/>
                </a:ext>
              </a:extLst>
            </p:cNvPr>
            <p:cNvSpPr/>
            <p:nvPr/>
          </p:nvSpPr>
          <p:spPr>
            <a:xfrm>
              <a:off x="5888375" y="1060775"/>
              <a:ext cx="629650" cy="363700"/>
            </a:xfrm>
            <a:custGeom>
              <a:avLst/>
              <a:gdLst/>
              <a:ahLst/>
              <a:cxnLst/>
              <a:rect l="l" t="t" r="r" b="b"/>
              <a:pathLst>
                <a:path w="25186" h="14548" extrusionOk="0">
                  <a:moveTo>
                    <a:pt x="24457" y="0"/>
                  </a:moveTo>
                  <a:lnTo>
                    <a:pt x="24277" y="101"/>
                  </a:lnTo>
                  <a:lnTo>
                    <a:pt x="24871" y="1394"/>
                  </a:lnTo>
                  <a:lnTo>
                    <a:pt x="11553" y="10144"/>
                  </a:lnTo>
                  <a:lnTo>
                    <a:pt x="1" y="14079"/>
                  </a:lnTo>
                  <a:cubicBezTo>
                    <a:pt x="49" y="14228"/>
                    <a:pt x="102" y="14388"/>
                    <a:pt x="150" y="14548"/>
                  </a:cubicBezTo>
                  <a:lnTo>
                    <a:pt x="5352" y="12777"/>
                  </a:lnTo>
                  <a:lnTo>
                    <a:pt x="5474" y="12734"/>
                  </a:lnTo>
                  <a:lnTo>
                    <a:pt x="6506" y="12383"/>
                  </a:lnTo>
                  <a:lnTo>
                    <a:pt x="11666" y="10367"/>
                  </a:lnTo>
                  <a:lnTo>
                    <a:pt x="25185" y="1485"/>
                  </a:lnTo>
                  <a:lnTo>
                    <a:pt x="24457" y="0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00;p38">
              <a:extLst>
                <a:ext uri="{FF2B5EF4-FFF2-40B4-BE49-F238E27FC236}">
                  <a16:creationId xmlns:a16="http://schemas.microsoft.com/office/drawing/2014/main" id="{6901BBCD-ADC4-4809-B286-B130656C9F2D}"/>
                </a:ext>
              </a:extLst>
            </p:cNvPr>
            <p:cNvSpPr/>
            <p:nvPr/>
          </p:nvSpPr>
          <p:spPr>
            <a:xfrm>
              <a:off x="5877750" y="1419925"/>
              <a:ext cx="5200" cy="16650"/>
            </a:xfrm>
            <a:custGeom>
              <a:avLst/>
              <a:gdLst/>
              <a:ahLst/>
              <a:cxnLst/>
              <a:rect l="l" t="t" r="r" b="b"/>
              <a:pathLst>
                <a:path w="208" h="666" extrusionOk="0">
                  <a:moveTo>
                    <a:pt x="1" y="0"/>
                  </a:moveTo>
                  <a:lnTo>
                    <a:pt x="165" y="665"/>
                  </a:lnTo>
                  <a:lnTo>
                    <a:pt x="207" y="650"/>
                  </a:lnTo>
                  <a:cubicBezTo>
                    <a:pt x="133" y="422"/>
                    <a:pt x="64" y="203"/>
                    <a:pt x="1" y="0"/>
                  </a:cubicBezTo>
                  <a:close/>
                </a:path>
              </a:pathLst>
            </a:custGeom>
            <a:solidFill>
              <a:srgbClr val="D1D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01;p38">
              <a:extLst>
                <a:ext uri="{FF2B5EF4-FFF2-40B4-BE49-F238E27FC236}">
                  <a16:creationId xmlns:a16="http://schemas.microsoft.com/office/drawing/2014/main" id="{8560F0BE-949C-46B8-8F65-89CD084DE615}"/>
                </a:ext>
              </a:extLst>
            </p:cNvPr>
            <p:cNvSpPr/>
            <p:nvPr/>
          </p:nvSpPr>
          <p:spPr>
            <a:xfrm>
              <a:off x="5847300" y="1298000"/>
              <a:ext cx="47225" cy="138200"/>
            </a:xfrm>
            <a:custGeom>
              <a:avLst/>
              <a:gdLst/>
              <a:ahLst/>
              <a:cxnLst/>
              <a:rect l="l" t="t" r="r" b="b"/>
              <a:pathLst>
                <a:path w="1889" h="5528" extrusionOk="0">
                  <a:moveTo>
                    <a:pt x="48" y="1"/>
                  </a:moveTo>
                  <a:lnTo>
                    <a:pt x="1" y="6"/>
                  </a:lnTo>
                  <a:lnTo>
                    <a:pt x="1219" y="4877"/>
                  </a:lnTo>
                  <a:cubicBezTo>
                    <a:pt x="1282" y="5080"/>
                    <a:pt x="1351" y="5299"/>
                    <a:pt x="1425" y="5527"/>
                  </a:cubicBezTo>
                  <a:lnTo>
                    <a:pt x="1889" y="5346"/>
                  </a:lnTo>
                  <a:cubicBezTo>
                    <a:pt x="1857" y="5245"/>
                    <a:pt x="1825" y="5154"/>
                    <a:pt x="1793" y="5059"/>
                  </a:cubicBezTo>
                  <a:cubicBezTo>
                    <a:pt x="1745" y="4899"/>
                    <a:pt x="1692" y="4739"/>
                    <a:pt x="1644" y="4590"/>
                  </a:cubicBezTo>
                  <a:cubicBezTo>
                    <a:pt x="1356" y="3676"/>
                    <a:pt x="1150" y="2989"/>
                    <a:pt x="1059" y="2618"/>
                  </a:cubicBezTo>
                  <a:cubicBezTo>
                    <a:pt x="878" y="1852"/>
                    <a:pt x="517" y="932"/>
                    <a:pt x="48" y="1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02;p38">
              <a:extLst>
                <a:ext uri="{FF2B5EF4-FFF2-40B4-BE49-F238E27FC236}">
                  <a16:creationId xmlns:a16="http://schemas.microsoft.com/office/drawing/2014/main" id="{029F2903-66C4-4968-8FBF-EE50BA1608DF}"/>
                </a:ext>
              </a:extLst>
            </p:cNvPr>
            <p:cNvSpPr/>
            <p:nvPr/>
          </p:nvSpPr>
          <p:spPr>
            <a:xfrm>
              <a:off x="4942550" y="1683750"/>
              <a:ext cx="418900" cy="612375"/>
            </a:xfrm>
            <a:custGeom>
              <a:avLst/>
              <a:gdLst/>
              <a:ahLst/>
              <a:cxnLst/>
              <a:rect l="l" t="t" r="r" b="b"/>
              <a:pathLst>
                <a:path w="16756" h="24495" extrusionOk="0">
                  <a:moveTo>
                    <a:pt x="16181" y="0"/>
                  </a:moveTo>
                  <a:cubicBezTo>
                    <a:pt x="15941" y="1267"/>
                    <a:pt x="14633" y="8160"/>
                    <a:pt x="14633" y="8697"/>
                  </a:cubicBezTo>
                  <a:cubicBezTo>
                    <a:pt x="14633" y="9292"/>
                    <a:pt x="1" y="22936"/>
                    <a:pt x="1" y="22936"/>
                  </a:cubicBezTo>
                  <a:lnTo>
                    <a:pt x="85" y="23079"/>
                  </a:lnTo>
                  <a:lnTo>
                    <a:pt x="1155" y="24495"/>
                  </a:lnTo>
                  <a:lnTo>
                    <a:pt x="12734" y="13250"/>
                  </a:lnTo>
                  <a:cubicBezTo>
                    <a:pt x="13622" y="12383"/>
                    <a:pt x="14314" y="11308"/>
                    <a:pt x="14723" y="10139"/>
                  </a:cubicBezTo>
                  <a:lnTo>
                    <a:pt x="16270" y="5755"/>
                  </a:lnTo>
                  <a:cubicBezTo>
                    <a:pt x="16452" y="5170"/>
                    <a:pt x="16628" y="4581"/>
                    <a:pt x="16756" y="4096"/>
                  </a:cubicBezTo>
                  <a:cubicBezTo>
                    <a:pt x="16717" y="3425"/>
                    <a:pt x="16590" y="1729"/>
                    <a:pt x="161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03;p38">
              <a:extLst>
                <a:ext uri="{FF2B5EF4-FFF2-40B4-BE49-F238E27FC236}">
                  <a16:creationId xmlns:a16="http://schemas.microsoft.com/office/drawing/2014/main" id="{686D1FB6-F02C-44C4-83F6-6FE3E6B8BDDB}"/>
                </a:ext>
              </a:extLst>
            </p:cNvPr>
            <p:cNvSpPr/>
            <p:nvPr/>
          </p:nvSpPr>
          <p:spPr>
            <a:xfrm>
              <a:off x="4944675" y="1678700"/>
              <a:ext cx="419675" cy="626575"/>
            </a:xfrm>
            <a:custGeom>
              <a:avLst/>
              <a:gdLst/>
              <a:ahLst/>
              <a:cxnLst/>
              <a:rect l="l" t="t" r="r" b="b"/>
              <a:pathLst>
                <a:path w="16787" h="25063" extrusionOk="0">
                  <a:moveTo>
                    <a:pt x="16133" y="1"/>
                  </a:moveTo>
                  <a:cubicBezTo>
                    <a:pt x="16133" y="1"/>
                    <a:pt x="16117" y="75"/>
                    <a:pt x="16096" y="202"/>
                  </a:cubicBezTo>
                  <a:cubicBezTo>
                    <a:pt x="16505" y="1931"/>
                    <a:pt x="16632" y="3627"/>
                    <a:pt x="16671" y="4298"/>
                  </a:cubicBezTo>
                  <a:cubicBezTo>
                    <a:pt x="16718" y="4112"/>
                    <a:pt x="16760" y="3941"/>
                    <a:pt x="16787" y="3793"/>
                  </a:cubicBezTo>
                  <a:lnTo>
                    <a:pt x="16133" y="1"/>
                  </a:lnTo>
                  <a:close/>
                  <a:moveTo>
                    <a:pt x="16185" y="5957"/>
                  </a:moveTo>
                  <a:lnTo>
                    <a:pt x="14638" y="10341"/>
                  </a:lnTo>
                  <a:cubicBezTo>
                    <a:pt x="14229" y="11510"/>
                    <a:pt x="13537" y="12585"/>
                    <a:pt x="12649" y="13452"/>
                  </a:cubicBezTo>
                  <a:lnTo>
                    <a:pt x="1070" y="24697"/>
                  </a:lnTo>
                  <a:lnTo>
                    <a:pt x="0" y="23281"/>
                  </a:lnTo>
                  <a:lnTo>
                    <a:pt x="1043" y="25063"/>
                  </a:lnTo>
                  <a:lnTo>
                    <a:pt x="14154" y="12261"/>
                  </a:lnTo>
                  <a:lnTo>
                    <a:pt x="15372" y="8899"/>
                  </a:lnTo>
                  <a:lnTo>
                    <a:pt x="15292" y="8681"/>
                  </a:lnTo>
                  <a:cubicBezTo>
                    <a:pt x="15292" y="8681"/>
                    <a:pt x="15760" y="7324"/>
                    <a:pt x="16185" y="5957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04;p38">
              <a:extLst>
                <a:ext uri="{FF2B5EF4-FFF2-40B4-BE49-F238E27FC236}">
                  <a16:creationId xmlns:a16="http://schemas.microsoft.com/office/drawing/2014/main" id="{87641B02-34EE-4721-BEA1-2A7EC368472B}"/>
                </a:ext>
              </a:extLst>
            </p:cNvPr>
            <p:cNvSpPr/>
            <p:nvPr/>
          </p:nvSpPr>
          <p:spPr>
            <a:xfrm>
              <a:off x="5349300" y="1786125"/>
              <a:ext cx="12400" cy="41500"/>
            </a:xfrm>
            <a:custGeom>
              <a:avLst/>
              <a:gdLst/>
              <a:ahLst/>
              <a:cxnLst/>
              <a:rect l="l" t="t" r="r" b="b"/>
              <a:pathLst>
                <a:path w="496" h="1660" extrusionOk="0">
                  <a:moveTo>
                    <a:pt x="486" y="1"/>
                  </a:moveTo>
                  <a:cubicBezTo>
                    <a:pt x="358" y="486"/>
                    <a:pt x="182" y="1075"/>
                    <a:pt x="0" y="1660"/>
                  </a:cubicBezTo>
                  <a:lnTo>
                    <a:pt x="496" y="262"/>
                  </a:lnTo>
                  <a:cubicBezTo>
                    <a:pt x="496" y="214"/>
                    <a:pt x="491" y="123"/>
                    <a:pt x="486" y="1"/>
                  </a:cubicBezTo>
                  <a:close/>
                </a:path>
              </a:pathLst>
            </a:custGeom>
            <a:solidFill>
              <a:srgbClr val="ABB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05;p38">
              <a:extLst>
                <a:ext uri="{FF2B5EF4-FFF2-40B4-BE49-F238E27FC236}">
                  <a16:creationId xmlns:a16="http://schemas.microsoft.com/office/drawing/2014/main" id="{90458CD6-DE86-4982-A258-23F0D9E861B5}"/>
                </a:ext>
              </a:extLst>
            </p:cNvPr>
            <p:cNvSpPr/>
            <p:nvPr/>
          </p:nvSpPr>
          <p:spPr>
            <a:xfrm>
              <a:off x="5326950" y="1773525"/>
              <a:ext cx="41000" cy="127675"/>
            </a:xfrm>
            <a:custGeom>
              <a:avLst/>
              <a:gdLst/>
              <a:ahLst/>
              <a:cxnLst/>
              <a:rect l="l" t="t" r="r" b="b"/>
              <a:pathLst>
                <a:path w="1640" h="5107" extrusionOk="0">
                  <a:moveTo>
                    <a:pt x="1496" y="0"/>
                  </a:moveTo>
                  <a:cubicBezTo>
                    <a:pt x="1469" y="148"/>
                    <a:pt x="1427" y="319"/>
                    <a:pt x="1380" y="505"/>
                  </a:cubicBezTo>
                  <a:cubicBezTo>
                    <a:pt x="1385" y="627"/>
                    <a:pt x="1390" y="718"/>
                    <a:pt x="1390" y="766"/>
                  </a:cubicBezTo>
                  <a:lnTo>
                    <a:pt x="894" y="2164"/>
                  </a:lnTo>
                  <a:cubicBezTo>
                    <a:pt x="469" y="3531"/>
                    <a:pt x="1" y="4888"/>
                    <a:pt x="1" y="4888"/>
                  </a:cubicBezTo>
                  <a:lnTo>
                    <a:pt x="81" y="5106"/>
                  </a:lnTo>
                  <a:lnTo>
                    <a:pt x="1640" y="803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242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06;p38">
              <a:extLst>
                <a:ext uri="{FF2B5EF4-FFF2-40B4-BE49-F238E27FC236}">
                  <a16:creationId xmlns:a16="http://schemas.microsoft.com/office/drawing/2014/main" id="{D221C841-02AE-4E75-AD99-A7A2EA063FB6}"/>
                </a:ext>
              </a:extLst>
            </p:cNvPr>
            <p:cNvSpPr/>
            <p:nvPr/>
          </p:nvSpPr>
          <p:spPr>
            <a:xfrm>
              <a:off x="2970025" y="2394875"/>
              <a:ext cx="430350" cy="754400"/>
            </a:xfrm>
            <a:custGeom>
              <a:avLst/>
              <a:gdLst/>
              <a:ahLst/>
              <a:cxnLst/>
              <a:rect l="l" t="t" r="r" b="b"/>
              <a:pathLst>
                <a:path w="17214" h="30176" extrusionOk="0">
                  <a:moveTo>
                    <a:pt x="17213" y="0"/>
                  </a:moveTo>
                  <a:lnTo>
                    <a:pt x="17213" y="0"/>
                  </a:lnTo>
                  <a:cubicBezTo>
                    <a:pt x="15702" y="805"/>
                    <a:pt x="11809" y="2857"/>
                    <a:pt x="9363" y="3905"/>
                  </a:cubicBezTo>
                  <a:cubicBezTo>
                    <a:pt x="8341" y="4347"/>
                    <a:pt x="7293" y="4826"/>
                    <a:pt x="6293" y="5320"/>
                  </a:cubicBezTo>
                  <a:cubicBezTo>
                    <a:pt x="4942" y="6027"/>
                    <a:pt x="3660" y="6734"/>
                    <a:pt x="2725" y="7325"/>
                  </a:cubicBezTo>
                  <a:cubicBezTo>
                    <a:pt x="2278" y="7617"/>
                    <a:pt x="1868" y="7910"/>
                    <a:pt x="1522" y="8197"/>
                  </a:cubicBezTo>
                  <a:cubicBezTo>
                    <a:pt x="1469" y="8246"/>
                    <a:pt x="1426" y="8288"/>
                    <a:pt x="1389" y="8336"/>
                  </a:cubicBezTo>
                  <a:cubicBezTo>
                    <a:pt x="719" y="9096"/>
                    <a:pt x="373" y="9766"/>
                    <a:pt x="197" y="10261"/>
                  </a:cubicBezTo>
                  <a:cubicBezTo>
                    <a:pt x="17" y="13251"/>
                    <a:pt x="6" y="28005"/>
                    <a:pt x="1" y="30175"/>
                  </a:cubicBezTo>
                  <a:lnTo>
                    <a:pt x="484" y="30143"/>
                  </a:lnTo>
                  <a:lnTo>
                    <a:pt x="1586" y="29691"/>
                  </a:lnTo>
                  <a:lnTo>
                    <a:pt x="3165" y="13080"/>
                  </a:lnTo>
                  <a:lnTo>
                    <a:pt x="13564" y="12117"/>
                  </a:lnTo>
                  <a:lnTo>
                    <a:pt x="13819" y="12021"/>
                  </a:lnTo>
                  <a:cubicBezTo>
                    <a:pt x="15005" y="6947"/>
                    <a:pt x="16479" y="1910"/>
                    <a:pt x="1721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07;p38">
              <a:extLst>
                <a:ext uri="{FF2B5EF4-FFF2-40B4-BE49-F238E27FC236}">
                  <a16:creationId xmlns:a16="http://schemas.microsoft.com/office/drawing/2014/main" id="{B6924F1E-543A-406A-AFEF-498ED546C1DE}"/>
                </a:ext>
              </a:extLst>
            </p:cNvPr>
            <p:cNvSpPr/>
            <p:nvPr/>
          </p:nvSpPr>
          <p:spPr>
            <a:xfrm>
              <a:off x="2963925" y="2386100"/>
              <a:ext cx="439900" cy="769800"/>
            </a:xfrm>
            <a:custGeom>
              <a:avLst/>
              <a:gdLst/>
              <a:ahLst/>
              <a:cxnLst/>
              <a:rect l="l" t="t" r="r" b="b"/>
              <a:pathLst>
                <a:path w="17596" h="30792" extrusionOk="0">
                  <a:moveTo>
                    <a:pt x="17595" y="0"/>
                  </a:moveTo>
                  <a:lnTo>
                    <a:pt x="13697" y="2160"/>
                  </a:lnTo>
                  <a:cubicBezTo>
                    <a:pt x="13697" y="2160"/>
                    <a:pt x="9899" y="3915"/>
                    <a:pt x="6537" y="5671"/>
                  </a:cubicBezTo>
                  <a:cubicBezTo>
                    <a:pt x="7537" y="5177"/>
                    <a:pt x="8585" y="4698"/>
                    <a:pt x="9607" y="4256"/>
                  </a:cubicBezTo>
                  <a:cubicBezTo>
                    <a:pt x="12053" y="3208"/>
                    <a:pt x="15946" y="1156"/>
                    <a:pt x="17457" y="351"/>
                  </a:cubicBezTo>
                  <a:cubicBezTo>
                    <a:pt x="17505" y="219"/>
                    <a:pt x="17553" y="102"/>
                    <a:pt x="17595" y="0"/>
                  </a:cubicBezTo>
                  <a:close/>
                  <a:moveTo>
                    <a:pt x="2969" y="7676"/>
                  </a:moveTo>
                  <a:cubicBezTo>
                    <a:pt x="2441" y="8011"/>
                    <a:pt x="2022" y="8309"/>
                    <a:pt x="1766" y="8548"/>
                  </a:cubicBezTo>
                  <a:cubicBezTo>
                    <a:pt x="2112" y="8261"/>
                    <a:pt x="2522" y="7968"/>
                    <a:pt x="2969" y="7676"/>
                  </a:cubicBezTo>
                  <a:close/>
                  <a:moveTo>
                    <a:pt x="14063" y="12372"/>
                  </a:moveTo>
                  <a:lnTo>
                    <a:pt x="13808" y="12468"/>
                  </a:lnTo>
                  <a:lnTo>
                    <a:pt x="14048" y="12447"/>
                  </a:lnTo>
                  <a:cubicBezTo>
                    <a:pt x="14053" y="12421"/>
                    <a:pt x="14058" y="12394"/>
                    <a:pt x="14063" y="12372"/>
                  </a:cubicBezTo>
                  <a:close/>
                  <a:moveTo>
                    <a:pt x="441" y="10612"/>
                  </a:moveTo>
                  <a:lnTo>
                    <a:pt x="441" y="10612"/>
                  </a:lnTo>
                  <a:cubicBezTo>
                    <a:pt x="250" y="11133"/>
                    <a:pt x="250" y="11452"/>
                    <a:pt x="250" y="11452"/>
                  </a:cubicBezTo>
                  <a:lnTo>
                    <a:pt x="1" y="30792"/>
                  </a:lnTo>
                  <a:lnTo>
                    <a:pt x="1" y="30792"/>
                  </a:lnTo>
                  <a:lnTo>
                    <a:pt x="728" y="30494"/>
                  </a:lnTo>
                  <a:lnTo>
                    <a:pt x="245" y="30526"/>
                  </a:lnTo>
                  <a:cubicBezTo>
                    <a:pt x="250" y="28356"/>
                    <a:pt x="261" y="13602"/>
                    <a:pt x="441" y="10612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08;p38">
              <a:extLst>
                <a:ext uri="{FF2B5EF4-FFF2-40B4-BE49-F238E27FC236}">
                  <a16:creationId xmlns:a16="http://schemas.microsoft.com/office/drawing/2014/main" id="{FC366F25-D427-41EC-965B-5188C38F7EA0}"/>
                </a:ext>
              </a:extLst>
            </p:cNvPr>
            <p:cNvSpPr/>
            <p:nvPr/>
          </p:nvSpPr>
          <p:spPr>
            <a:xfrm>
              <a:off x="3309900" y="3376750"/>
              <a:ext cx="388575" cy="498125"/>
            </a:xfrm>
            <a:custGeom>
              <a:avLst/>
              <a:gdLst/>
              <a:ahLst/>
              <a:cxnLst/>
              <a:rect l="l" t="t" r="r" b="b"/>
              <a:pathLst>
                <a:path w="15543" h="19925" extrusionOk="0">
                  <a:moveTo>
                    <a:pt x="1" y="0"/>
                  </a:moveTo>
                  <a:lnTo>
                    <a:pt x="719" y="336"/>
                  </a:lnTo>
                  <a:cubicBezTo>
                    <a:pt x="714" y="283"/>
                    <a:pt x="714" y="234"/>
                    <a:pt x="708" y="187"/>
                  </a:cubicBezTo>
                  <a:cubicBezTo>
                    <a:pt x="459" y="123"/>
                    <a:pt x="224" y="64"/>
                    <a:pt x="1" y="0"/>
                  </a:cubicBezTo>
                  <a:close/>
                  <a:moveTo>
                    <a:pt x="15394" y="19664"/>
                  </a:moveTo>
                  <a:lnTo>
                    <a:pt x="15228" y="19925"/>
                  </a:lnTo>
                  <a:cubicBezTo>
                    <a:pt x="15309" y="19851"/>
                    <a:pt x="15420" y="19787"/>
                    <a:pt x="15543" y="19733"/>
                  </a:cubicBezTo>
                  <a:lnTo>
                    <a:pt x="15394" y="19664"/>
                  </a:lnTo>
                  <a:close/>
                </a:path>
              </a:pathLst>
            </a:custGeom>
            <a:solidFill>
              <a:srgbClr val="D1D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09;p38">
              <a:extLst>
                <a:ext uri="{FF2B5EF4-FFF2-40B4-BE49-F238E27FC236}">
                  <a16:creationId xmlns:a16="http://schemas.microsoft.com/office/drawing/2014/main" id="{7CD09244-DC39-4A14-BB7A-F3299B1AE8CE}"/>
                </a:ext>
              </a:extLst>
            </p:cNvPr>
            <p:cNvSpPr/>
            <p:nvPr/>
          </p:nvSpPr>
          <p:spPr>
            <a:xfrm>
              <a:off x="3687400" y="3870075"/>
              <a:ext cx="35150" cy="11050"/>
            </a:xfrm>
            <a:custGeom>
              <a:avLst/>
              <a:gdLst/>
              <a:ahLst/>
              <a:cxnLst/>
              <a:rect l="l" t="t" r="r" b="b"/>
              <a:pathLst>
                <a:path w="1406" h="442" extrusionOk="0">
                  <a:moveTo>
                    <a:pt x="443" y="0"/>
                  </a:moveTo>
                  <a:cubicBezTo>
                    <a:pt x="320" y="54"/>
                    <a:pt x="209" y="118"/>
                    <a:pt x="128" y="192"/>
                  </a:cubicBezTo>
                  <a:lnTo>
                    <a:pt x="1" y="383"/>
                  </a:lnTo>
                  <a:lnTo>
                    <a:pt x="1405" y="44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10;p38">
              <a:extLst>
                <a:ext uri="{FF2B5EF4-FFF2-40B4-BE49-F238E27FC236}">
                  <a16:creationId xmlns:a16="http://schemas.microsoft.com/office/drawing/2014/main" id="{92311E08-A138-40BB-A3FC-F71D9C5558C4}"/>
                </a:ext>
              </a:extLst>
            </p:cNvPr>
            <p:cNvSpPr/>
            <p:nvPr/>
          </p:nvSpPr>
          <p:spPr>
            <a:xfrm>
              <a:off x="2811925" y="3473425"/>
              <a:ext cx="920175" cy="647475"/>
            </a:xfrm>
            <a:custGeom>
              <a:avLst/>
              <a:gdLst/>
              <a:ahLst/>
              <a:cxnLst/>
              <a:rect l="l" t="t" r="r" b="b"/>
              <a:pathLst>
                <a:path w="36807" h="25899" extrusionOk="0">
                  <a:moveTo>
                    <a:pt x="22676" y="0"/>
                  </a:moveTo>
                  <a:lnTo>
                    <a:pt x="22622" y="160"/>
                  </a:lnTo>
                  <a:lnTo>
                    <a:pt x="22792" y="905"/>
                  </a:lnTo>
                  <a:lnTo>
                    <a:pt x="17627" y="16287"/>
                  </a:lnTo>
                  <a:lnTo>
                    <a:pt x="8602" y="21068"/>
                  </a:lnTo>
                  <a:lnTo>
                    <a:pt x="1" y="25898"/>
                  </a:lnTo>
                  <a:lnTo>
                    <a:pt x="1" y="25898"/>
                  </a:lnTo>
                  <a:cubicBezTo>
                    <a:pt x="1" y="25898"/>
                    <a:pt x="20563" y="17989"/>
                    <a:pt x="21356" y="17596"/>
                  </a:cubicBezTo>
                  <a:cubicBezTo>
                    <a:pt x="22149" y="17196"/>
                    <a:pt x="26101" y="6324"/>
                    <a:pt x="26101" y="6324"/>
                  </a:cubicBezTo>
                  <a:lnTo>
                    <a:pt x="36807" y="1426"/>
                  </a:lnTo>
                  <a:lnTo>
                    <a:pt x="36807" y="1426"/>
                  </a:lnTo>
                  <a:cubicBezTo>
                    <a:pt x="34924" y="1649"/>
                    <a:pt x="32925" y="1809"/>
                    <a:pt x="30994" y="1809"/>
                  </a:cubicBezTo>
                  <a:cubicBezTo>
                    <a:pt x="27696" y="1809"/>
                    <a:pt x="24606" y="1352"/>
                    <a:pt x="2267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11;p38">
              <a:extLst>
                <a:ext uri="{FF2B5EF4-FFF2-40B4-BE49-F238E27FC236}">
                  <a16:creationId xmlns:a16="http://schemas.microsoft.com/office/drawing/2014/main" id="{8BE634A9-51C6-471F-AA11-4ADA571B6829}"/>
                </a:ext>
              </a:extLst>
            </p:cNvPr>
            <p:cNvSpPr/>
            <p:nvPr/>
          </p:nvSpPr>
          <p:spPr>
            <a:xfrm>
              <a:off x="3026950" y="3477400"/>
              <a:ext cx="354775" cy="522725"/>
            </a:xfrm>
            <a:custGeom>
              <a:avLst/>
              <a:gdLst/>
              <a:ahLst/>
              <a:cxnLst/>
              <a:rect l="l" t="t" r="r" b="b"/>
              <a:pathLst>
                <a:path w="14191" h="20909" extrusionOk="0">
                  <a:moveTo>
                    <a:pt x="14021" y="1"/>
                  </a:moveTo>
                  <a:lnTo>
                    <a:pt x="8824" y="15957"/>
                  </a:lnTo>
                  <a:lnTo>
                    <a:pt x="1" y="20909"/>
                  </a:lnTo>
                  <a:lnTo>
                    <a:pt x="1" y="20909"/>
                  </a:lnTo>
                  <a:lnTo>
                    <a:pt x="9026" y="16128"/>
                  </a:lnTo>
                  <a:lnTo>
                    <a:pt x="14191" y="746"/>
                  </a:lnTo>
                  <a:lnTo>
                    <a:pt x="14021" y="1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12;p38">
              <a:extLst>
                <a:ext uri="{FF2B5EF4-FFF2-40B4-BE49-F238E27FC236}">
                  <a16:creationId xmlns:a16="http://schemas.microsoft.com/office/drawing/2014/main" id="{AF9ACF95-E2B5-4FA0-A140-FF71C1B90754}"/>
                </a:ext>
              </a:extLst>
            </p:cNvPr>
            <p:cNvSpPr/>
            <p:nvPr/>
          </p:nvSpPr>
          <p:spPr>
            <a:xfrm>
              <a:off x="3340225" y="3335675"/>
              <a:ext cx="863950" cy="547975"/>
            </a:xfrm>
            <a:custGeom>
              <a:avLst/>
              <a:gdLst/>
              <a:ahLst/>
              <a:cxnLst/>
              <a:rect l="l" t="t" r="r" b="b"/>
              <a:pathLst>
                <a:path w="34558" h="21919" extrusionOk="0">
                  <a:moveTo>
                    <a:pt x="33170" y="1"/>
                  </a:moveTo>
                  <a:cubicBezTo>
                    <a:pt x="31233" y="1"/>
                    <a:pt x="27404" y="1612"/>
                    <a:pt x="23755" y="1744"/>
                  </a:cubicBezTo>
                  <a:cubicBezTo>
                    <a:pt x="20154" y="1883"/>
                    <a:pt x="15117" y="2554"/>
                    <a:pt x="12463" y="2554"/>
                  </a:cubicBezTo>
                  <a:cubicBezTo>
                    <a:pt x="11175" y="2554"/>
                    <a:pt x="10448" y="2394"/>
                    <a:pt x="10703" y="1947"/>
                  </a:cubicBezTo>
                  <a:cubicBezTo>
                    <a:pt x="11027" y="1383"/>
                    <a:pt x="11926" y="664"/>
                    <a:pt x="12883" y="6"/>
                  </a:cubicBezTo>
                  <a:lnTo>
                    <a:pt x="12883" y="6"/>
                  </a:lnTo>
                  <a:cubicBezTo>
                    <a:pt x="12277" y="212"/>
                    <a:pt x="11612" y="404"/>
                    <a:pt x="10894" y="569"/>
                  </a:cubicBezTo>
                  <a:cubicBezTo>
                    <a:pt x="8170" y="1675"/>
                    <a:pt x="6054" y="2277"/>
                    <a:pt x="4644" y="2346"/>
                  </a:cubicBezTo>
                  <a:cubicBezTo>
                    <a:pt x="4378" y="2362"/>
                    <a:pt x="4112" y="2367"/>
                    <a:pt x="3852" y="2367"/>
                  </a:cubicBezTo>
                  <a:cubicBezTo>
                    <a:pt x="2442" y="2367"/>
                    <a:pt x="1122" y="2186"/>
                    <a:pt x="0" y="1941"/>
                  </a:cubicBezTo>
                  <a:lnTo>
                    <a:pt x="0" y="1941"/>
                  </a:lnTo>
                  <a:cubicBezTo>
                    <a:pt x="6" y="1989"/>
                    <a:pt x="12" y="2032"/>
                    <a:pt x="12" y="2075"/>
                  </a:cubicBezTo>
                  <a:cubicBezTo>
                    <a:pt x="133" y="3330"/>
                    <a:pt x="740" y="4346"/>
                    <a:pt x="1814" y="5095"/>
                  </a:cubicBezTo>
                  <a:cubicBezTo>
                    <a:pt x="3633" y="6372"/>
                    <a:pt x="6596" y="6808"/>
                    <a:pt x="9798" y="6808"/>
                  </a:cubicBezTo>
                  <a:cubicBezTo>
                    <a:pt x="16632" y="6808"/>
                    <a:pt x="24547" y="4819"/>
                    <a:pt x="24664" y="4793"/>
                  </a:cubicBezTo>
                  <a:lnTo>
                    <a:pt x="25271" y="4633"/>
                  </a:lnTo>
                  <a:lnTo>
                    <a:pt x="25271" y="4633"/>
                  </a:lnTo>
                  <a:lnTo>
                    <a:pt x="14729" y="21015"/>
                  </a:lnTo>
                  <a:lnTo>
                    <a:pt x="16590" y="21871"/>
                  </a:lnTo>
                  <a:lnTo>
                    <a:pt x="17628" y="21919"/>
                  </a:lnTo>
                  <a:cubicBezTo>
                    <a:pt x="17628" y="21919"/>
                    <a:pt x="34037" y="4516"/>
                    <a:pt x="34435" y="1351"/>
                  </a:cubicBezTo>
                  <a:cubicBezTo>
                    <a:pt x="34558" y="345"/>
                    <a:pt x="34069" y="1"/>
                    <a:pt x="3317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13;p38">
              <a:extLst>
                <a:ext uri="{FF2B5EF4-FFF2-40B4-BE49-F238E27FC236}">
                  <a16:creationId xmlns:a16="http://schemas.microsoft.com/office/drawing/2014/main" id="{1D5E8EC0-518A-4569-8A6C-EC5491B6BDBA}"/>
                </a:ext>
              </a:extLst>
            </p:cNvPr>
            <p:cNvSpPr/>
            <p:nvPr/>
          </p:nvSpPr>
          <p:spPr>
            <a:xfrm>
              <a:off x="3327575" y="3381400"/>
              <a:ext cx="644425" cy="501075"/>
            </a:xfrm>
            <a:custGeom>
              <a:avLst/>
              <a:gdLst/>
              <a:ahLst/>
              <a:cxnLst/>
              <a:rect l="l" t="t" r="r" b="b"/>
              <a:pathLst>
                <a:path w="25777" h="20043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48"/>
                    <a:pt x="7" y="97"/>
                    <a:pt x="12" y="150"/>
                  </a:cubicBezTo>
                  <a:lnTo>
                    <a:pt x="273" y="271"/>
                  </a:lnTo>
                  <a:cubicBezTo>
                    <a:pt x="805" y="2208"/>
                    <a:pt x="2114" y="3479"/>
                    <a:pt x="2114" y="3479"/>
                  </a:cubicBezTo>
                  <a:lnTo>
                    <a:pt x="2050" y="3681"/>
                  </a:lnTo>
                  <a:cubicBezTo>
                    <a:pt x="3980" y="5033"/>
                    <a:pt x="7070" y="5490"/>
                    <a:pt x="10368" y="5490"/>
                  </a:cubicBezTo>
                  <a:cubicBezTo>
                    <a:pt x="12299" y="5490"/>
                    <a:pt x="14298" y="5330"/>
                    <a:pt x="16181" y="5107"/>
                  </a:cubicBezTo>
                  <a:lnTo>
                    <a:pt x="17086" y="4697"/>
                  </a:lnTo>
                  <a:lnTo>
                    <a:pt x="25234" y="3202"/>
                  </a:lnTo>
                  <a:lnTo>
                    <a:pt x="14687" y="19478"/>
                  </a:lnTo>
                  <a:lnTo>
                    <a:pt x="14836" y="19547"/>
                  </a:lnTo>
                  <a:lnTo>
                    <a:pt x="15798" y="19989"/>
                  </a:lnTo>
                  <a:lnTo>
                    <a:pt x="17096" y="20042"/>
                  </a:lnTo>
                  <a:lnTo>
                    <a:pt x="15235" y="19186"/>
                  </a:lnTo>
                  <a:lnTo>
                    <a:pt x="25777" y="2804"/>
                  </a:lnTo>
                  <a:lnTo>
                    <a:pt x="25777" y="2804"/>
                  </a:lnTo>
                  <a:lnTo>
                    <a:pt x="25170" y="2964"/>
                  </a:lnTo>
                  <a:cubicBezTo>
                    <a:pt x="25053" y="2990"/>
                    <a:pt x="17138" y="4979"/>
                    <a:pt x="10304" y="4979"/>
                  </a:cubicBezTo>
                  <a:cubicBezTo>
                    <a:pt x="7102" y="4979"/>
                    <a:pt x="4139" y="4543"/>
                    <a:pt x="2320" y="3266"/>
                  </a:cubicBezTo>
                  <a:cubicBezTo>
                    <a:pt x="1246" y="2517"/>
                    <a:pt x="639" y="1501"/>
                    <a:pt x="518" y="246"/>
                  </a:cubicBezTo>
                  <a:cubicBezTo>
                    <a:pt x="518" y="203"/>
                    <a:pt x="512" y="160"/>
                    <a:pt x="506" y="112"/>
                  </a:cubicBezTo>
                  <a:cubicBezTo>
                    <a:pt x="332" y="75"/>
                    <a:pt x="167" y="38"/>
                    <a:pt x="1" y="1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14;p38">
              <a:extLst>
                <a:ext uri="{FF2B5EF4-FFF2-40B4-BE49-F238E27FC236}">
                  <a16:creationId xmlns:a16="http://schemas.microsoft.com/office/drawing/2014/main" id="{8514CC7F-86AB-4738-AE1C-3D6F294B2D75}"/>
                </a:ext>
              </a:extLst>
            </p:cNvPr>
            <p:cNvSpPr/>
            <p:nvPr/>
          </p:nvSpPr>
          <p:spPr>
            <a:xfrm>
              <a:off x="3257925" y="2375475"/>
              <a:ext cx="463675" cy="1007000"/>
            </a:xfrm>
            <a:custGeom>
              <a:avLst/>
              <a:gdLst/>
              <a:ahLst/>
              <a:cxnLst/>
              <a:rect l="l" t="t" r="r" b="b"/>
              <a:pathLst>
                <a:path w="18547" h="40280" extrusionOk="0">
                  <a:moveTo>
                    <a:pt x="7957" y="0"/>
                  </a:moveTo>
                  <a:cubicBezTo>
                    <a:pt x="7846" y="0"/>
                    <a:pt x="7745" y="5"/>
                    <a:pt x="7644" y="5"/>
                  </a:cubicBezTo>
                  <a:cubicBezTo>
                    <a:pt x="7287" y="54"/>
                    <a:pt x="6974" y="96"/>
                    <a:pt x="6729" y="133"/>
                  </a:cubicBezTo>
                  <a:cubicBezTo>
                    <a:pt x="6574" y="187"/>
                    <a:pt x="6468" y="256"/>
                    <a:pt x="6420" y="341"/>
                  </a:cubicBezTo>
                  <a:cubicBezTo>
                    <a:pt x="5570" y="1830"/>
                    <a:pt x="1537" y="15962"/>
                    <a:pt x="1095" y="22611"/>
                  </a:cubicBezTo>
                  <a:cubicBezTo>
                    <a:pt x="687" y="28727"/>
                    <a:pt x="91" y="37472"/>
                    <a:pt x="0" y="38802"/>
                  </a:cubicBezTo>
                  <a:cubicBezTo>
                    <a:pt x="692" y="39099"/>
                    <a:pt x="3660" y="40280"/>
                    <a:pt x="7149" y="40280"/>
                  </a:cubicBezTo>
                  <a:cubicBezTo>
                    <a:pt x="7399" y="40280"/>
                    <a:pt x="7654" y="40275"/>
                    <a:pt x="7915" y="40260"/>
                  </a:cubicBezTo>
                  <a:cubicBezTo>
                    <a:pt x="9265" y="40196"/>
                    <a:pt x="11329" y="39605"/>
                    <a:pt x="14037" y="38509"/>
                  </a:cubicBezTo>
                  <a:cubicBezTo>
                    <a:pt x="15760" y="38100"/>
                    <a:pt x="17148" y="37589"/>
                    <a:pt x="18196" y="36978"/>
                  </a:cubicBezTo>
                  <a:cubicBezTo>
                    <a:pt x="18260" y="36941"/>
                    <a:pt x="18329" y="36902"/>
                    <a:pt x="18399" y="36865"/>
                  </a:cubicBezTo>
                  <a:lnTo>
                    <a:pt x="18399" y="36865"/>
                  </a:lnTo>
                  <a:lnTo>
                    <a:pt x="12021" y="39168"/>
                  </a:lnTo>
                  <a:cubicBezTo>
                    <a:pt x="12021" y="39168"/>
                    <a:pt x="5298" y="29675"/>
                    <a:pt x="7473" y="26116"/>
                  </a:cubicBezTo>
                  <a:cubicBezTo>
                    <a:pt x="9648" y="22558"/>
                    <a:pt x="18547" y="8123"/>
                    <a:pt x="18149" y="6144"/>
                  </a:cubicBezTo>
                  <a:cubicBezTo>
                    <a:pt x="18058" y="5691"/>
                    <a:pt x="17563" y="5521"/>
                    <a:pt x="16845" y="5521"/>
                  </a:cubicBezTo>
                  <a:cubicBezTo>
                    <a:pt x="14410" y="5521"/>
                    <a:pt x="9447" y="7527"/>
                    <a:pt x="9447" y="7527"/>
                  </a:cubicBezTo>
                  <a:lnTo>
                    <a:pt x="15419" y="979"/>
                  </a:lnTo>
                  <a:cubicBezTo>
                    <a:pt x="12559" y="425"/>
                    <a:pt x="9670" y="0"/>
                    <a:pt x="795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15;p38">
              <a:extLst>
                <a:ext uri="{FF2B5EF4-FFF2-40B4-BE49-F238E27FC236}">
                  <a16:creationId xmlns:a16="http://schemas.microsoft.com/office/drawing/2014/main" id="{EC474F8A-B333-49AB-B860-1DF9E78A05B3}"/>
                </a:ext>
              </a:extLst>
            </p:cNvPr>
            <p:cNvSpPr/>
            <p:nvPr/>
          </p:nvSpPr>
          <p:spPr>
            <a:xfrm>
              <a:off x="3251400" y="2370800"/>
              <a:ext cx="485000" cy="1024075"/>
            </a:xfrm>
            <a:custGeom>
              <a:avLst/>
              <a:gdLst/>
              <a:ahLst/>
              <a:cxnLst/>
              <a:rect l="l" t="t" r="r" b="b"/>
              <a:pathLst>
                <a:path w="19400" h="40963" extrusionOk="0">
                  <a:moveTo>
                    <a:pt x="10522" y="1"/>
                  </a:moveTo>
                  <a:cubicBezTo>
                    <a:pt x="9665" y="1"/>
                    <a:pt x="8686" y="97"/>
                    <a:pt x="7905" y="192"/>
                  </a:cubicBezTo>
                  <a:cubicBezTo>
                    <a:pt x="8006" y="192"/>
                    <a:pt x="8107" y="187"/>
                    <a:pt x="8218" y="187"/>
                  </a:cubicBezTo>
                  <a:cubicBezTo>
                    <a:pt x="9931" y="187"/>
                    <a:pt x="12820" y="612"/>
                    <a:pt x="15680" y="1166"/>
                  </a:cubicBezTo>
                  <a:lnTo>
                    <a:pt x="15840" y="990"/>
                  </a:lnTo>
                  <a:cubicBezTo>
                    <a:pt x="15840" y="990"/>
                    <a:pt x="12494" y="33"/>
                    <a:pt x="10697" y="1"/>
                  </a:cubicBezTo>
                  <a:close/>
                  <a:moveTo>
                    <a:pt x="6990" y="320"/>
                  </a:moveTo>
                  <a:cubicBezTo>
                    <a:pt x="6666" y="374"/>
                    <a:pt x="6469" y="406"/>
                    <a:pt x="6469" y="406"/>
                  </a:cubicBezTo>
                  <a:lnTo>
                    <a:pt x="6096" y="612"/>
                  </a:lnTo>
                  <a:cubicBezTo>
                    <a:pt x="6054" y="714"/>
                    <a:pt x="6006" y="831"/>
                    <a:pt x="5958" y="963"/>
                  </a:cubicBezTo>
                  <a:cubicBezTo>
                    <a:pt x="5224" y="2873"/>
                    <a:pt x="3750" y="7910"/>
                    <a:pt x="2564" y="12984"/>
                  </a:cubicBezTo>
                  <a:cubicBezTo>
                    <a:pt x="2559" y="13006"/>
                    <a:pt x="2554" y="13033"/>
                    <a:pt x="2549" y="13059"/>
                  </a:cubicBezTo>
                  <a:lnTo>
                    <a:pt x="2591" y="13053"/>
                  </a:lnTo>
                  <a:lnTo>
                    <a:pt x="2591" y="13053"/>
                  </a:lnTo>
                  <a:lnTo>
                    <a:pt x="1405" y="20170"/>
                  </a:lnTo>
                  <a:lnTo>
                    <a:pt x="1108" y="22777"/>
                  </a:lnTo>
                  <a:lnTo>
                    <a:pt x="1" y="39148"/>
                  </a:lnTo>
                  <a:lnTo>
                    <a:pt x="2341" y="40238"/>
                  </a:lnTo>
                  <a:cubicBezTo>
                    <a:pt x="2564" y="40302"/>
                    <a:pt x="2799" y="40361"/>
                    <a:pt x="3048" y="40425"/>
                  </a:cubicBezTo>
                  <a:cubicBezTo>
                    <a:pt x="3214" y="40462"/>
                    <a:pt x="3379" y="40499"/>
                    <a:pt x="3553" y="40536"/>
                  </a:cubicBezTo>
                  <a:cubicBezTo>
                    <a:pt x="4675" y="40781"/>
                    <a:pt x="5995" y="40962"/>
                    <a:pt x="7405" y="40962"/>
                  </a:cubicBezTo>
                  <a:cubicBezTo>
                    <a:pt x="7665" y="40962"/>
                    <a:pt x="7931" y="40957"/>
                    <a:pt x="8197" y="40941"/>
                  </a:cubicBezTo>
                  <a:cubicBezTo>
                    <a:pt x="9607" y="40872"/>
                    <a:pt x="11723" y="40270"/>
                    <a:pt x="14447" y="39164"/>
                  </a:cubicBezTo>
                  <a:cubicBezTo>
                    <a:pt x="15165" y="38999"/>
                    <a:pt x="15830" y="38807"/>
                    <a:pt x="16436" y="38601"/>
                  </a:cubicBezTo>
                  <a:cubicBezTo>
                    <a:pt x="17856" y="37627"/>
                    <a:pt x="19399" y="36782"/>
                    <a:pt x="19399" y="36782"/>
                  </a:cubicBezTo>
                  <a:lnTo>
                    <a:pt x="19399" y="36782"/>
                  </a:lnTo>
                  <a:lnTo>
                    <a:pt x="18660" y="37052"/>
                  </a:lnTo>
                  <a:cubicBezTo>
                    <a:pt x="18590" y="37089"/>
                    <a:pt x="18521" y="37128"/>
                    <a:pt x="18457" y="37165"/>
                  </a:cubicBezTo>
                  <a:cubicBezTo>
                    <a:pt x="17409" y="37776"/>
                    <a:pt x="16021" y="38287"/>
                    <a:pt x="14298" y="38696"/>
                  </a:cubicBezTo>
                  <a:cubicBezTo>
                    <a:pt x="11590" y="39792"/>
                    <a:pt x="9526" y="40383"/>
                    <a:pt x="8176" y="40447"/>
                  </a:cubicBezTo>
                  <a:cubicBezTo>
                    <a:pt x="7915" y="40462"/>
                    <a:pt x="7660" y="40467"/>
                    <a:pt x="7410" y="40467"/>
                  </a:cubicBezTo>
                  <a:cubicBezTo>
                    <a:pt x="3921" y="40467"/>
                    <a:pt x="953" y="39286"/>
                    <a:pt x="261" y="38989"/>
                  </a:cubicBezTo>
                  <a:cubicBezTo>
                    <a:pt x="352" y="37659"/>
                    <a:pt x="948" y="28914"/>
                    <a:pt x="1356" y="22798"/>
                  </a:cubicBezTo>
                  <a:cubicBezTo>
                    <a:pt x="1798" y="16149"/>
                    <a:pt x="5831" y="2017"/>
                    <a:pt x="6681" y="528"/>
                  </a:cubicBezTo>
                  <a:cubicBezTo>
                    <a:pt x="6729" y="443"/>
                    <a:pt x="6835" y="374"/>
                    <a:pt x="6990" y="320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16;p38">
              <a:extLst>
                <a:ext uri="{FF2B5EF4-FFF2-40B4-BE49-F238E27FC236}">
                  <a16:creationId xmlns:a16="http://schemas.microsoft.com/office/drawing/2014/main" id="{858F3F0E-F5D3-4B18-A9D2-08F3F231EA3F}"/>
                </a:ext>
              </a:extLst>
            </p:cNvPr>
            <p:cNvSpPr/>
            <p:nvPr/>
          </p:nvSpPr>
          <p:spPr>
            <a:xfrm>
              <a:off x="448200" y="3814375"/>
              <a:ext cx="1925475" cy="1022850"/>
            </a:xfrm>
            <a:custGeom>
              <a:avLst/>
              <a:gdLst/>
              <a:ahLst/>
              <a:cxnLst/>
              <a:rect l="l" t="t" r="r" b="b"/>
              <a:pathLst>
                <a:path w="77019" h="40914" extrusionOk="0">
                  <a:moveTo>
                    <a:pt x="77019" y="1"/>
                  </a:moveTo>
                  <a:lnTo>
                    <a:pt x="54483" y="5915"/>
                  </a:lnTo>
                  <a:lnTo>
                    <a:pt x="60024" y="9978"/>
                  </a:lnTo>
                  <a:lnTo>
                    <a:pt x="47094" y="19952"/>
                  </a:lnTo>
                  <a:lnTo>
                    <a:pt x="25298" y="13670"/>
                  </a:lnTo>
                  <a:lnTo>
                    <a:pt x="0" y="40913"/>
                  </a:lnTo>
                  <a:lnTo>
                    <a:pt x="16617" y="40913"/>
                  </a:lnTo>
                  <a:lnTo>
                    <a:pt x="27883" y="24015"/>
                  </a:lnTo>
                  <a:lnTo>
                    <a:pt x="47834" y="29185"/>
                  </a:lnTo>
                  <a:lnTo>
                    <a:pt x="64828" y="13302"/>
                  </a:lnTo>
                  <a:lnTo>
                    <a:pt x="69259" y="17733"/>
                  </a:lnTo>
                  <a:lnTo>
                    <a:pt x="77019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17;p38">
              <a:extLst>
                <a:ext uri="{FF2B5EF4-FFF2-40B4-BE49-F238E27FC236}">
                  <a16:creationId xmlns:a16="http://schemas.microsoft.com/office/drawing/2014/main" id="{0646FDAF-5487-4842-B35E-D67E95066804}"/>
                </a:ext>
              </a:extLst>
            </p:cNvPr>
            <p:cNvSpPr/>
            <p:nvPr/>
          </p:nvSpPr>
          <p:spPr>
            <a:xfrm>
              <a:off x="237975" y="3842150"/>
              <a:ext cx="611850" cy="397075"/>
            </a:xfrm>
            <a:custGeom>
              <a:avLst/>
              <a:gdLst/>
              <a:ahLst/>
              <a:cxnLst/>
              <a:rect l="l" t="t" r="r" b="b"/>
              <a:pathLst>
                <a:path w="24474" h="15883" extrusionOk="0">
                  <a:moveTo>
                    <a:pt x="6373" y="0"/>
                  </a:moveTo>
                  <a:lnTo>
                    <a:pt x="8958" y="5543"/>
                  </a:lnTo>
                  <a:lnTo>
                    <a:pt x="1" y="9554"/>
                  </a:lnTo>
                  <a:lnTo>
                    <a:pt x="1" y="15282"/>
                  </a:lnTo>
                  <a:lnTo>
                    <a:pt x="11915" y="10340"/>
                  </a:lnTo>
                  <a:lnTo>
                    <a:pt x="15607" y="15883"/>
                  </a:lnTo>
                  <a:lnTo>
                    <a:pt x="24473" y="2953"/>
                  </a:lnTo>
                  <a:lnTo>
                    <a:pt x="6373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41745-4B7B-6B89-4CFD-10E2E43C9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150000"/>
              </a:lnSpc>
            </a:pPr>
            <a:r>
              <a:rPr lang="fa-IR" b="0" i="0" dirty="0">
                <a:solidFill>
                  <a:srgbClr val="002E47"/>
                </a:solidFill>
                <a:effectLst/>
                <a:latin typeface="sc_iranyekan"/>
              </a:rPr>
              <a:t>مطلب شما</a:t>
            </a:r>
            <a:r>
              <a:rPr lang="ar-OM" b="0" i="0" dirty="0">
                <a:solidFill>
                  <a:srgbClr val="002E47"/>
                </a:solidFill>
                <a:effectLst/>
                <a:latin typeface="sc_iranyekan"/>
              </a:rPr>
              <a:t>.</a:t>
            </a:r>
          </a:p>
          <a:p>
            <a:pPr algn="just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29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C67E46-0811-4F9D-81A4-588906C030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5714" y1="17391" x2="25714" y2="17391"/>
                        <a14:foregroundMark x1="22857" y1="84472" x2="22857" y2="84472"/>
                        <a14:foregroundMark x1="60816" y1="29814" x2="60816" y2="29814"/>
                        <a14:foregroundMark x1="84490" y1="62733" x2="84490" y2="62733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71" y="1439920"/>
            <a:ext cx="4745214" cy="3682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1" y="2900836"/>
            <a:ext cx="4745214" cy="1628499"/>
          </a:xfrm>
        </p:spPr>
        <p:txBody>
          <a:bodyPr>
            <a:noAutofit/>
          </a:bodyPr>
          <a:lstStyle/>
          <a:p>
            <a:pPr algn="ctr" rtl="1"/>
            <a:r>
              <a:rPr lang="fa-IR" sz="6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Dubai" panose="020B0503030403030204" pitchFamily="34" charset="-78"/>
              </a:rPr>
              <a:t>سپاس</a:t>
            </a:r>
            <a:r>
              <a:rPr lang="en-US" sz="6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Dubai" panose="020B0503030403030204" pitchFamily="34" charset="-78"/>
              </a:rPr>
              <a:t> </a:t>
            </a:r>
            <a:r>
              <a:rPr lang="fa-IR" sz="6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Dubai" panose="020B0503030403030204" pitchFamily="34" charset="-78"/>
              </a:rPr>
              <a:t>فراوان </a:t>
            </a:r>
            <a:br>
              <a:rPr lang="fa-IR" sz="6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Dubai" panose="020B0503030403030204" pitchFamily="34" charset="-78"/>
              </a:rPr>
            </a:br>
            <a:r>
              <a:rPr lang="fa-IR" sz="6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Dubai" panose="020B0503030403030204" pitchFamily="34" charset="-78"/>
              </a:rPr>
              <a:t>از توجه شما</a:t>
            </a:r>
            <a:endParaRPr lang="en-US" sz="66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Dubai" panose="020B0503030403030204" pitchFamily="34" charset="-78"/>
            </a:endParaRPr>
          </a:p>
        </p:txBody>
      </p:sp>
      <p:pic>
        <p:nvPicPr>
          <p:cNvPr id="8" name="Picture 7" descr="Image result for طرح های اسلیمی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5332" y="3690143"/>
            <a:ext cx="32004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طرح های اسلیمی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3384" y="695017"/>
            <a:ext cx="3200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573008" y="5990251"/>
            <a:ext cx="4366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https://8iehconf.qom.ac.ir/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12" y="-68545"/>
            <a:ext cx="5257288" cy="52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6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D12FD-E26F-A3B5-F15B-F07087B1E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8DCA98-277F-2C34-4DF7-243E7F3A92C3}"/>
              </a:ext>
            </a:extLst>
          </p:cNvPr>
          <p:cNvSpPr/>
          <p:nvPr/>
        </p:nvSpPr>
        <p:spPr>
          <a:xfrm>
            <a:off x="782209" y="-170227"/>
            <a:ext cx="11467322" cy="6353336"/>
          </a:xfrm>
          <a:prstGeom prst="roundRect">
            <a:avLst>
              <a:gd name="adj" fmla="val 45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FD87E-9FB9-9BFE-B69F-32AD3D1FF2E0}"/>
              </a:ext>
            </a:extLst>
          </p:cNvPr>
          <p:cNvSpPr txBox="1"/>
          <p:nvPr/>
        </p:nvSpPr>
        <p:spPr>
          <a:xfrm>
            <a:off x="3569656" y="209380"/>
            <a:ext cx="8341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en-US" sz="4400" dirty="0">
                <a:cs typeface="B Titr" panose="00000700000000000000" pitchFamily="2" charset="-78"/>
              </a:rPr>
              <a:t> </a:t>
            </a:r>
            <a:r>
              <a:rPr lang="fa-IR" sz="4400" dirty="0">
                <a:cs typeface="B Titr" panose="00000700000000000000" pitchFamily="2" charset="-78"/>
              </a:rPr>
              <a:t>خلاصه سوابق مدرس/ ارائه دهنده</a:t>
            </a:r>
            <a:endParaRPr lang="en-GB" sz="4400" dirty="0">
              <a:cs typeface="B Titr" panose="00000700000000000000" pitchFamily="2" charset="-78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88C153A-271C-0C19-71F1-E22F9CA51B1F}"/>
              </a:ext>
            </a:extLst>
          </p:cNvPr>
          <p:cNvSpPr/>
          <p:nvPr/>
        </p:nvSpPr>
        <p:spPr>
          <a:xfrm>
            <a:off x="4650059" y="1047606"/>
            <a:ext cx="7037771" cy="134424"/>
          </a:xfrm>
          <a:prstGeom prst="roundRect">
            <a:avLst>
              <a:gd name="adj" fmla="val 50000"/>
            </a:avLst>
          </a:prstGeom>
          <a:solidFill>
            <a:srgbClr val="00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8FE648A-0127-0497-C655-63DDDB25F161}"/>
              </a:ext>
            </a:extLst>
          </p:cNvPr>
          <p:cNvGrpSpPr/>
          <p:nvPr/>
        </p:nvGrpSpPr>
        <p:grpSpPr>
          <a:xfrm>
            <a:off x="-60847" y="244564"/>
            <a:ext cx="2477652" cy="3084075"/>
            <a:chOff x="3161856" y="2884647"/>
            <a:chExt cx="2477652" cy="308407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0F11C7E-4255-3322-8FA1-C2B4C6EA1F68}"/>
                </a:ext>
              </a:extLst>
            </p:cNvPr>
            <p:cNvGrpSpPr/>
            <p:nvPr/>
          </p:nvGrpSpPr>
          <p:grpSpPr>
            <a:xfrm>
              <a:off x="3309125" y="2884647"/>
              <a:ext cx="1878496" cy="1822715"/>
              <a:chOff x="8835887" y="948072"/>
              <a:chExt cx="2454965" cy="2415208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A02DBBD-B448-C5ED-2805-0F6CF4B05035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4EFFDC6-05B5-792B-17FF-B89FA62D0403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A87EA960-750F-2329-3C53-CD40CA550CD2}"/>
                </a:ext>
              </a:extLst>
            </p:cNvPr>
            <p:cNvSpPr/>
            <p:nvPr/>
          </p:nvSpPr>
          <p:spPr>
            <a:xfrm>
              <a:off x="3161856" y="4844269"/>
              <a:ext cx="2477652" cy="1124453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fa-IR" sz="2400" dirty="0">
                  <a:solidFill>
                    <a:srgbClr val="002E47"/>
                  </a:solidFill>
                  <a:cs typeface="B Nazanin" panose="00000400000000000000" pitchFamily="2" charset="-78"/>
                </a:rPr>
                <a:t>کادر دایره ای محل قرار گیری عکس مدرس</a:t>
              </a:r>
              <a:endParaRPr lang="en-GB" sz="2400" dirty="0">
                <a:solidFill>
                  <a:srgbClr val="002E47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D6EE61A-79C5-FFDE-03CE-96A66DF3AACA}"/>
              </a:ext>
            </a:extLst>
          </p:cNvPr>
          <p:cNvSpPr txBox="1"/>
          <p:nvPr/>
        </p:nvSpPr>
        <p:spPr>
          <a:xfrm>
            <a:off x="2660705" y="1574872"/>
            <a:ext cx="90691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r" rtl="1">
              <a:buFont typeface="+mj-lt"/>
              <a:buAutoNum type="romanUcPeriod"/>
            </a:pPr>
            <a:r>
              <a:rPr lang="fa-IR" sz="4400" dirty="0">
                <a:cs typeface="B Nazanin" panose="00000400000000000000" pitchFamily="2" charset="-78"/>
              </a:rPr>
              <a:t>1</a:t>
            </a:r>
            <a:endParaRPr lang="en-US" sz="4400" dirty="0">
              <a:cs typeface="B Nazanin" panose="00000400000000000000" pitchFamily="2" charset="-78"/>
            </a:endParaRPr>
          </a:p>
          <a:p>
            <a:pPr marL="857250" indent="-857250" algn="r" rtl="1">
              <a:buFont typeface="+mj-lt"/>
              <a:buAutoNum type="romanUcPeriod"/>
            </a:pPr>
            <a:r>
              <a:rPr lang="en-US" sz="4400" dirty="0">
                <a:cs typeface="B Nazanin" panose="00000400000000000000" pitchFamily="2" charset="-78"/>
              </a:rPr>
              <a:t>2</a:t>
            </a:r>
          </a:p>
          <a:p>
            <a:pPr marL="857250" indent="-857250" algn="r" rtl="1">
              <a:buFont typeface="+mj-lt"/>
              <a:buAutoNum type="romanUcPeriod"/>
            </a:pPr>
            <a:r>
              <a:rPr lang="en-US" sz="4400" dirty="0">
                <a:cs typeface="B Nazanin" panose="00000400000000000000" pitchFamily="2" charset="-78"/>
              </a:rPr>
              <a:t>3</a:t>
            </a:r>
          </a:p>
          <a:p>
            <a:pPr marL="857250" indent="-857250" algn="r" rtl="1">
              <a:buFont typeface="+mj-lt"/>
              <a:buAutoNum type="romanUcPeriod"/>
            </a:pPr>
            <a:r>
              <a:rPr lang="en-US" sz="4400" dirty="0">
                <a:cs typeface="B Nazanin" panose="00000400000000000000" pitchFamily="2" charset="-78"/>
              </a:rPr>
              <a:t>4</a:t>
            </a:r>
          </a:p>
          <a:p>
            <a:pPr marL="857250" indent="-857250" algn="r" rtl="1">
              <a:buFont typeface="+mj-lt"/>
              <a:buAutoNum type="romanUcPeriod"/>
            </a:pPr>
            <a:r>
              <a:rPr lang="en-US" sz="4400" dirty="0">
                <a:cs typeface="B Nazanin" panose="00000400000000000000" pitchFamily="2" charset="-78"/>
              </a:rPr>
              <a:t>5</a:t>
            </a:r>
          </a:p>
          <a:p>
            <a:pPr marL="857250" indent="-857250" algn="r" rtl="1">
              <a:buFont typeface="+mj-lt"/>
              <a:buAutoNum type="romanUcPeriod"/>
            </a:pPr>
            <a:r>
              <a:rPr lang="en-US" sz="4400" dirty="0">
                <a:cs typeface="B Nazanin" panose="00000400000000000000" pitchFamily="2" charset="-78"/>
              </a:rPr>
              <a:t>6</a:t>
            </a:r>
          </a:p>
          <a:p>
            <a:pPr marL="857250" indent="-857250" algn="r" rtl="1">
              <a:buFont typeface="+mj-lt"/>
              <a:buAutoNum type="romanUcPeriod"/>
            </a:pPr>
            <a:r>
              <a:rPr lang="en-US" sz="4400" dirty="0">
                <a:cs typeface="B Nazanin" panose="00000400000000000000" pitchFamily="2" charset="-78"/>
              </a:rPr>
              <a:t>7</a:t>
            </a:r>
            <a:endParaRPr lang="en-GB" sz="4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9182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35500FC-C876-478E-B4EE-38AF0E8221D8}"/>
              </a:ext>
            </a:extLst>
          </p:cNvPr>
          <p:cNvGrpSpPr/>
          <p:nvPr/>
        </p:nvGrpSpPr>
        <p:grpSpPr>
          <a:xfrm>
            <a:off x="1168400" y="1498601"/>
            <a:ext cx="10490199" cy="3881862"/>
            <a:chOff x="1168400" y="1498601"/>
            <a:chExt cx="10490199" cy="388186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0E461D1-0D10-4460-92B6-4BE28FFAA0AD}"/>
                </a:ext>
              </a:extLst>
            </p:cNvPr>
            <p:cNvSpPr/>
            <p:nvPr/>
          </p:nvSpPr>
          <p:spPr>
            <a:xfrm>
              <a:off x="1168400" y="2311029"/>
              <a:ext cx="7513350" cy="2529577"/>
            </a:xfrm>
            <a:prstGeom prst="roundRect">
              <a:avLst>
                <a:gd name="adj" fmla="val 15268"/>
              </a:avLst>
            </a:prstGeom>
            <a:solidFill>
              <a:srgbClr val="002E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>
                <a:lnSpc>
                  <a:spcPct val="120000"/>
                </a:lnSpc>
              </a:pPr>
              <a:r>
                <a:rPr lang="fa-IR" sz="4000" dirty="0">
                  <a:solidFill>
                    <a:srgbClr val="FFC000"/>
                  </a:solidFill>
                  <a:cs typeface="B Titr" panose="00000700000000000000" pitchFamily="2" charset="-78"/>
                </a:rPr>
                <a:t>فصل 01</a:t>
              </a:r>
            </a:p>
            <a:p>
              <a:pPr algn="ctr" rtl="1">
                <a:lnSpc>
                  <a:spcPct val="150000"/>
                </a:lnSpc>
              </a:pPr>
              <a:r>
                <a:rPr lang="fa-IR" sz="3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فصل اول را تایپ کنید- مقدمه</a:t>
              </a:r>
              <a:endParaRPr lang="en-GB" sz="3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4FFE23D-D6D2-4417-981F-01F3A4239019}"/>
                </a:ext>
              </a:extLst>
            </p:cNvPr>
            <p:cNvGrpSpPr/>
            <p:nvPr/>
          </p:nvGrpSpPr>
          <p:grpSpPr>
            <a:xfrm>
              <a:off x="7777370" y="1498601"/>
              <a:ext cx="3881229" cy="3881862"/>
              <a:chOff x="9720471" y="2335695"/>
              <a:chExt cx="1878496" cy="182271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D12CE6B8-E5D2-4E3C-A404-03D0B1E78E20}"/>
                  </a:ext>
                </a:extLst>
              </p:cNvPr>
              <p:cNvGrpSpPr/>
              <p:nvPr/>
            </p:nvGrpSpPr>
            <p:grpSpPr>
              <a:xfrm>
                <a:off x="9720471" y="2335695"/>
                <a:ext cx="1878496" cy="1822715"/>
                <a:chOff x="8835887" y="948072"/>
                <a:chExt cx="2454965" cy="2415208"/>
              </a:xfrm>
            </p:grpSpPr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1B8A29C-74BC-4E14-BF43-1717253897BE}"/>
                    </a:ext>
                  </a:extLst>
                </p:cNvPr>
                <p:cNvSpPr/>
                <p:nvPr/>
              </p:nvSpPr>
              <p:spPr>
                <a:xfrm>
                  <a:off x="8835887" y="948072"/>
                  <a:ext cx="2454965" cy="2415208"/>
                </a:xfrm>
                <a:prstGeom prst="ellipse">
                  <a:avLst/>
                </a:prstGeom>
                <a:solidFill>
                  <a:srgbClr val="002E4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GB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6C3339E-1292-47EC-B243-D7D33C2A6D59}"/>
                    </a:ext>
                  </a:extLst>
                </p:cNvPr>
                <p:cNvSpPr/>
                <p:nvPr/>
              </p:nvSpPr>
              <p:spPr>
                <a:xfrm>
                  <a:off x="8875642" y="948072"/>
                  <a:ext cx="2375453" cy="2249556"/>
                </a:xfrm>
                <a:prstGeom prst="ellipse">
                  <a:avLst/>
                </a:prstGeom>
                <a:solidFill>
                  <a:srgbClr val="002E47"/>
                </a:solidFill>
                <a:ln w="571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GB"/>
                </a:p>
              </p:txBody>
            </p:sp>
          </p:grpSp>
          <p:sp>
            <p:nvSpPr>
              <p:cNvPr id="4" name="Freeform 14">
                <a:extLst>
                  <a:ext uri="{FF2B5EF4-FFF2-40B4-BE49-F238E27FC236}">
                    <a16:creationId xmlns:a16="http://schemas.microsoft.com/office/drawing/2014/main" id="{98173F73-BF91-4B58-8719-2FC08CC5FB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93545" y="2717168"/>
                <a:ext cx="900000" cy="900000"/>
              </a:xfrm>
              <a:custGeom>
                <a:avLst/>
                <a:gdLst>
                  <a:gd name="T0" fmla="*/ 2804 w 2872"/>
                  <a:gd name="T1" fmla="*/ 325 h 1914"/>
                  <a:gd name="T2" fmla="*/ 2761 w 2872"/>
                  <a:gd name="T3" fmla="*/ 325 h 1914"/>
                  <a:gd name="T4" fmla="*/ 2703 w 2872"/>
                  <a:gd name="T5" fmla="*/ 267 h 1914"/>
                  <a:gd name="T6" fmla="*/ 2703 w 2872"/>
                  <a:gd name="T7" fmla="*/ 152 h 1914"/>
                  <a:gd name="T8" fmla="*/ 2647 w 2872"/>
                  <a:gd name="T9" fmla="*/ 85 h 1914"/>
                  <a:gd name="T10" fmla="*/ 1493 w 2872"/>
                  <a:gd name="T11" fmla="*/ 218 h 1914"/>
                  <a:gd name="T12" fmla="*/ 1380 w 2872"/>
                  <a:gd name="T13" fmla="*/ 219 h 1914"/>
                  <a:gd name="T14" fmla="*/ 225 w 2872"/>
                  <a:gd name="T15" fmla="*/ 85 h 1914"/>
                  <a:gd name="T16" fmla="*/ 170 w 2872"/>
                  <a:gd name="T17" fmla="*/ 152 h 1914"/>
                  <a:gd name="T18" fmla="*/ 170 w 2872"/>
                  <a:gd name="T19" fmla="*/ 267 h 1914"/>
                  <a:gd name="T20" fmla="*/ 111 w 2872"/>
                  <a:gd name="T21" fmla="*/ 325 h 1914"/>
                  <a:gd name="T22" fmla="*/ 68 w 2872"/>
                  <a:gd name="T23" fmla="*/ 325 h 1914"/>
                  <a:gd name="T24" fmla="*/ 0 w 2872"/>
                  <a:gd name="T25" fmla="*/ 394 h 1914"/>
                  <a:gd name="T26" fmla="*/ 1 w 2872"/>
                  <a:gd name="T27" fmla="*/ 1765 h 1914"/>
                  <a:gd name="T28" fmla="*/ 69 w 2872"/>
                  <a:gd name="T29" fmla="*/ 1833 h 1914"/>
                  <a:gd name="T30" fmla="*/ 1228 w 2872"/>
                  <a:gd name="T31" fmla="*/ 1833 h 1914"/>
                  <a:gd name="T32" fmla="*/ 1266 w 2872"/>
                  <a:gd name="T33" fmla="*/ 1872 h 1914"/>
                  <a:gd name="T34" fmla="*/ 1305 w 2872"/>
                  <a:gd name="T35" fmla="*/ 1914 h 1914"/>
                  <a:gd name="T36" fmla="*/ 1567 w 2872"/>
                  <a:gd name="T37" fmla="*/ 1914 h 1914"/>
                  <a:gd name="T38" fmla="*/ 1606 w 2872"/>
                  <a:gd name="T39" fmla="*/ 1875 h 1914"/>
                  <a:gd name="T40" fmla="*/ 1645 w 2872"/>
                  <a:gd name="T41" fmla="*/ 1833 h 1914"/>
                  <a:gd name="T42" fmla="*/ 2803 w 2872"/>
                  <a:gd name="T43" fmla="*/ 1833 h 1914"/>
                  <a:gd name="T44" fmla="*/ 2872 w 2872"/>
                  <a:gd name="T45" fmla="*/ 1765 h 1914"/>
                  <a:gd name="T46" fmla="*/ 2872 w 2872"/>
                  <a:gd name="T47" fmla="*/ 394 h 1914"/>
                  <a:gd name="T48" fmla="*/ 2804 w 2872"/>
                  <a:gd name="T49" fmla="*/ 325 h 1914"/>
                  <a:gd name="T50" fmla="*/ 1340 w 2872"/>
                  <a:gd name="T51" fmla="*/ 1700 h 1914"/>
                  <a:gd name="T52" fmla="*/ 331 w 2872"/>
                  <a:gd name="T53" fmla="*/ 1573 h 1914"/>
                  <a:gd name="T54" fmla="*/ 257 w 2872"/>
                  <a:gd name="T55" fmla="*/ 1510 h 1914"/>
                  <a:gd name="T56" fmla="*/ 257 w 2872"/>
                  <a:gd name="T57" fmla="*/ 216 h 1914"/>
                  <a:gd name="T58" fmla="*/ 314 w 2872"/>
                  <a:gd name="T59" fmla="*/ 148 h 1914"/>
                  <a:gd name="T60" fmla="*/ 1340 w 2872"/>
                  <a:gd name="T61" fmla="*/ 308 h 1914"/>
                  <a:gd name="T62" fmla="*/ 1392 w 2872"/>
                  <a:gd name="T63" fmla="*/ 413 h 1914"/>
                  <a:gd name="T64" fmla="*/ 1393 w 2872"/>
                  <a:gd name="T65" fmla="*/ 1671 h 1914"/>
                  <a:gd name="T66" fmla="*/ 1340 w 2872"/>
                  <a:gd name="T67" fmla="*/ 1700 h 1914"/>
                  <a:gd name="T68" fmla="*/ 2615 w 2872"/>
                  <a:gd name="T69" fmla="*/ 1510 h 1914"/>
                  <a:gd name="T70" fmla="*/ 2541 w 2872"/>
                  <a:gd name="T71" fmla="*/ 1573 h 1914"/>
                  <a:gd name="T72" fmla="*/ 1532 w 2872"/>
                  <a:gd name="T73" fmla="*/ 1700 h 1914"/>
                  <a:gd name="T74" fmla="*/ 1480 w 2872"/>
                  <a:gd name="T75" fmla="*/ 1671 h 1914"/>
                  <a:gd name="T76" fmla="*/ 1480 w 2872"/>
                  <a:gd name="T77" fmla="*/ 413 h 1914"/>
                  <a:gd name="T78" fmla="*/ 1533 w 2872"/>
                  <a:gd name="T79" fmla="*/ 308 h 1914"/>
                  <a:gd name="T80" fmla="*/ 2558 w 2872"/>
                  <a:gd name="T81" fmla="*/ 148 h 1914"/>
                  <a:gd name="T82" fmla="*/ 2615 w 2872"/>
                  <a:gd name="T83" fmla="*/ 216 h 1914"/>
                  <a:gd name="T84" fmla="*/ 2615 w 2872"/>
                  <a:gd name="T85" fmla="*/ 1510 h 1914"/>
                  <a:gd name="T86" fmla="*/ 2615 w 2872"/>
                  <a:gd name="T87" fmla="*/ 1510 h 1914"/>
                  <a:gd name="T88" fmla="*/ 2615 w 2872"/>
                  <a:gd name="T89" fmla="*/ 1510 h 1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2" h="1914">
                    <a:moveTo>
                      <a:pt x="2804" y="325"/>
                    </a:moveTo>
                    <a:cubicBezTo>
                      <a:pt x="2761" y="325"/>
                      <a:pt x="2761" y="325"/>
                      <a:pt x="2761" y="325"/>
                    </a:cubicBezTo>
                    <a:cubicBezTo>
                      <a:pt x="2729" y="325"/>
                      <a:pt x="2703" y="299"/>
                      <a:pt x="2703" y="267"/>
                    </a:cubicBezTo>
                    <a:cubicBezTo>
                      <a:pt x="2703" y="152"/>
                      <a:pt x="2703" y="152"/>
                      <a:pt x="2703" y="152"/>
                    </a:cubicBezTo>
                    <a:cubicBezTo>
                      <a:pt x="2703" y="119"/>
                      <a:pt x="2680" y="91"/>
                      <a:pt x="2647" y="85"/>
                    </a:cubicBezTo>
                    <a:cubicBezTo>
                      <a:pt x="2204" y="0"/>
                      <a:pt x="1800" y="2"/>
                      <a:pt x="1493" y="218"/>
                    </a:cubicBezTo>
                    <a:cubicBezTo>
                      <a:pt x="1439" y="257"/>
                      <a:pt x="1434" y="256"/>
                      <a:pt x="1380" y="219"/>
                    </a:cubicBezTo>
                    <a:cubicBezTo>
                      <a:pt x="1072" y="2"/>
                      <a:pt x="669" y="0"/>
                      <a:pt x="225" y="85"/>
                    </a:cubicBezTo>
                    <a:cubicBezTo>
                      <a:pt x="193" y="91"/>
                      <a:pt x="170" y="119"/>
                      <a:pt x="170" y="152"/>
                    </a:cubicBezTo>
                    <a:cubicBezTo>
                      <a:pt x="170" y="267"/>
                      <a:pt x="170" y="267"/>
                      <a:pt x="170" y="267"/>
                    </a:cubicBezTo>
                    <a:cubicBezTo>
                      <a:pt x="170" y="299"/>
                      <a:pt x="143" y="325"/>
                      <a:pt x="111" y="325"/>
                    </a:cubicBezTo>
                    <a:cubicBezTo>
                      <a:pt x="68" y="325"/>
                      <a:pt x="68" y="325"/>
                      <a:pt x="68" y="325"/>
                    </a:cubicBezTo>
                    <a:cubicBezTo>
                      <a:pt x="31" y="325"/>
                      <a:pt x="0" y="356"/>
                      <a:pt x="0" y="394"/>
                    </a:cubicBezTo>
                    <a:cubicBezTo>
                      <a:pt x="1" y="1765"/>
                      <a:pt x="1" y="1765"/>
                      <a:pt x="1" y="1765"/>
                    </a:cubicBezTo>
                    <a:cubicBezTo>
                      <a:pt x="1" y="1802"/>
                      <a:pt x="31" y="1833"/>
                      <a:pt x="69" y="1833"/>
                    </a:cubicBezTo>
                    <a:cubicBezTo>
                      <a:pt x="1228" y="1833"/>
                      <a:pt x="1228" y="1833"/>
                      <a:pt x="1228" y="1833"/>
                    </a:cubicBezTo>
                    <a:cubicBezTo>
                      <a:pt x="1249" y="1833"/>
                      <a:pt x="1266" y="1850"/>
                      <a:pt x="1266" y="1872"/>
                    </a:cubicBezTo>
                    <a:cubicBezTo>
                      <a:pt x="1266" y="1895"/>
                      <a:pt x="1282" y="1914"/>
                      <a:pt x="1305" y="1914"/>
                    </a:cubicBezTo>
                    <a:cubicBezTo>
                      <a:pt x="1567" y="1914"/>
                      <a:pt x="1567" y="1914"/>
                      <a:pt x="1567" y="1914"/>
                    </a:cubicBezTo>
                    <a:cubicBezTo>
                      <a:pt x="1588" y="1914"/>
                      <a:pt x="1606" y="1896"/>
                      <a:pt x="1606" y="1875"/>
                    </a:cubicBezTo>
                    <a:cubicBezTo>
                      <a:pt x="1606" y="1852"/>
                      <a:pt x="1621" y="1833"/>
                      <a:pt x="1645" y="1833"/>
                    </a:cubicBezTo>
                    <a:cubicBezTo>
                      <a:pt x="2803" y="1833"/>
                      <a:pt x="2803" y="1833"/>
                      <a:pt x="2803" y="1833"/>
                    </a:cubicBezTo>
                    <a:cubicBezTo>
                      <a:pt x="2841" y="1833"/>
                      <a:pt x="2872" y="1802"/>
                      <a:pt x="2872" y="1765"/>
                    </a:cubicBezTo>
                    <a:cubicBezTo>
                      <a:pt x="2872" y="394"/>
                      <a:pt x="2872" y="394"/>
                      <a:pt x="2872" y="394"/>
                    </a:cubicBezTo>
                    <a:cubicBezTo>
                      <a:pt x="2872" y="356"/>
                      <a:pt x="2842" y="325"/>
                      <a:pt x="2804" y="325"/>
                    </a:cubicBezTo>
                    <a:close/>
                    <a:moveTo>
                      <a:pt x="1340" y="1700"/>
                    </a:moveTo>
                    <a:cubicBezTo>
                      <a:pt x="1067" y="1529"/>
                      <a:pt x="711" y="1510"/>
                      <a:pt x="331" y="1573"/>
                    </a:cubicBezTo>
                    <a:cubicBezTo>
                      <a:pt x="292" y="1579"/>
                      <a:pt x="257" y="1550"/>
                      <a:pt x="257" y="1510"/>
                    </a:cubicBezTo>
                    <a:cubicBezTo>
                      <a:pt x="257" y="216"/>
                      <a:pt x="257" y="216"/>
                      <a:pt x="257" y="216"/>
                    </a:cubicBezTo>
                    <a:cubicBezTo>
                      <a:pt x="257" y="182"/>
                      <a:pt x="281" y="154"/>
                      <a:pt x="314" y="148"/>
                    </a:cubicBezTo>
                    <a:cubicBezTo>
                      <a:pt x="710" y="81"/>
                      <a:pt x="1074" y="108"/>
                      <a:pt x="1340" y="308"/>
                    </a:cubicBezTo>
                    <a:cubicBezTo>
                      <a:pt x="1374" y="334"/>
                      <a:pt x="1392" y="371"/>
                      <a:pt x="1392" y="413"/>
                    </a:cubicBezTo>
                    <a:cubicBezTo>
                      <a:pt x="1393" y="1671"/>
                      <a:pt x="1393" y="1671"/>
                      <a:pt x="1393" y="1671"/>
                    </a:cubicBezTo>
                    <a:cubicBezTo>
                      <a:pt x="1393" y="1698"/>
                      <a:pt x="1363" y="1714"/>
                      <a:pt x="1340" y="1700"/>
                    </a:cubicBezTo>
                    <a:close/>
                    <a:moveTo>
                      <a:pt x="2615" y="1510"/>
                    </a:moveTo>
                    <a:cubicBezTo>
                      <a:pt x="2615" y="1550"/>
                      <a:pt x="2580" y="1579"/>
                      <a:pt x="2541" y="1573"/>
                    </a:cubicBezTo>
                    <a:cubicBezTo>
                      <a:pt x="2162" y="1510"/>
                      <a:pt x="1805" y="1529"/>
                      <a:pt x="1532" y="1700"/>
                    </a:cubicBezTo>
                    <a:cubicBezTo>
                      <a:pt x="1509" y="1714"/>
                      <a:pt x="1480" y="1698"/>
                      <a:pt x="1480" y="1671"/>
                    </a:cubicBezTo>
                    <a:cubicBezTo>
                      <a:pt x="1480" y="413"/>
                      <a:pt x="1480" y="413"/>
                      <a:pt x="1480" y="413"/>
                    </a:cubicBezTo>
                    <a:cubicBezTo>
                      <a:pt x="1480" y="371"/>
                      <a:pt x="1499" y="334"/>
                      <a:pt x="1533" y="308"/>
                    </a:cubicBezTo>
                    <a:cubicBezTo>
                      <a:pt x="1798" y="108"/>
                      <a:pt x="2163" y="81"/>
                      <a:pt x="2558" y="148"/>
                    </a:cubicBezTo>
                    <a:cubicBezTo>
                      <a:pt x="2592" y="154"/>
                      <a:pt x="2615" y="182"/>
                      <a:pt x="2615" y="216"/>
                    </a:cubicBezTo>
                    <a:cubicBezTo>
                      <a:pt x="2615" y="1510"/>
                      <a:pt x="2615" y="1510"/>
                      <a:pt x="2615" y="1510"/>
                    </a:cubicBezTo>
                    <a:close/>
                    <a:moveTo>
                      <a:pt x="2615" y="1510"/>
                    </a:moveTo>
                    <a:cubicBezTo>
                      <a:pt x="2615" y="1510"/>
                      <a:pt x="2615" y="1510"/>
                      <a:pt x="2615" y="1510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BC9B8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684696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DD16DF3-4CC0-46BF-A087-36F05053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عنوان اسلاید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80123E-4E95-4429-92BF-036E90BE2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37" y="1707503"/>
            <a:ext cx="10113992" cy="4469459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fa-IR" b="0" i="0" dirty="0">
                <a:solidFill>
                  <a:srgbClr val="002E47"/>
                </a:solidFill>
                <a:effectLst/>
                <a:latin typeface="sc_iranyekan"/>
              </a:rPr>
              <a:t>مطلب شما</a:t>
            </a:r>
            <a:r>
              <a:rPr lang="ar-OM" b="0" i="0" dirty="0">
                <a:solidFill>
                  <a:srgbClr val="002E47"/>
                </a:solidFill>
                <a:effectLst/>
                <a:latin typeface="sc_iranyekan"/>
              </a:rPr>
              <a:t>.</a:t>
            </a:r>
          </a:p>
          <a:p>
            <a:pPr algn="just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D1EFC2-A90B-45C9-B21E-FB70EB19E8FB}"/>
              </a:ext>
            </a:extLst>
          </p:cNvPr>
          <p:cNvSpPr/>
          <p:nvPr/>
        </p:nvSpPr>
        <p:spPr>
          <a:xfrm>
            <a:off x="9203635" y="218661"/>
            <a:ext cx="1699591" cy="4623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بخش اول</a:t>
            </a:r>
            <a:endParaRPr lang="en-GB" dirty="0">
              <a:cs typeface="B Nazanin" panose="000004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7D814B-674C-4B25-A250-F9DC868ED3A5}"/>
              </a:ext>
            </a:extLst>
          </p:cNvPr>
          <p:cNvSpPr/>
          <p:nvPr/>
        </p:nvSpPr>
        <p:spPr>
          <a:xfrm>
            <a:off x="7099852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دوم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958B3C-1995-414D-919C-B042AFBE46C5}"/>
              </a:ext>
            </a:extLst>
          </p:cNvPr>
          <p:cNvSpPr/>
          <p:nvPr/>
        </p:nvSpPr>
        <p:spPr>
          <a:xfrm>
            <a:off x="4996069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سوم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0D4EC3-EE48-4C02-8920-89F031862F18}"/>
              </a:ext>
            </a:extLst>
          </p:cNvPr>
          <p:cNvSpPr/>
          <p:nvPr/>
        </p:nvSpPr>
        <p:spPr>
          <a:xfrm>
            <a:off x="2892286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چهارم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53FDD0-C723-4FEC-9289-8DCF9358BD4B}"/>
              </a:ext>
            </a:extLst>
          </p:cNvPr>
          <p:cNvSpPr/>
          <p:nvPr/>
        </p:nvSpPr>
        <p:spPr>
          <a:xfrm>
            <a:off x="788503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پنجم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24A8931-456C-4C2D-B06A-B3584B28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246C-BC32-4909-9E33-5AEDFD363B12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CC7B8C-AFD5-44B9-8452-EC0AADB096BA}"/>
              </a:ext>
            </a:extLst>
          </p:cNvPr>
          <p:cNvGrpSpPr/>
          <p:nvPr/>
        </p:nvGrpSpPr>
        <p:grpSpPr>
          <a:xfrm>
            <a:off x="11219478" y="5245979"/>
            <a:ext cx="759293" cy="748778"/>
            <a:chOff x="987287" y="2335691"/>
            <a:chExt cx="1878496" cy="182271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10F1311-AE15-4C53-A736-55870396DA58}"/>
                </a:ext>
              </a:extLst>
            </p:cNvPr>
            <p:cNvGrpSpPr/>
            <p:nvPr/>
          </p:nvGrpSpPr>
          <p:grpSpPr>
            <a:xfrm>
              <a:off x="987287" y="2335691"/>
              <a:ext cx="1878496" cy="1822715"/>
              <a:chOff x="8835887" y="948072"/>
              <a:chExt cx="2454965" cy="241520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3180068-B7FF-462D-A6FB-D5AE704C7DE4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B584EAE-0134-4DB4-A990-1269ADB7B417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22" name="Google Shape;10924;p74">
              <a:extLst>
                <a:ext uri="{FF2B5EF4-FFF2-40B4-BE49-F238E27FC236}">
                  <a16:creationId xmlns:a16="http://schemas.microsoft.com/office/drawing/2014/main" id="{1108B4DD-69B9-47C7-8A38-69A841D6DA3D}"/>
                </a:ext>
              </a:extLst>
            </p:cNvPr>
            <p:cNvSpPr/>
            <p:nvPr/>
          </p:nvSpPr>
          <p:spPr>
            <a:xfrm>
              <a:off x="1476534" y="2717731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11784" h="11713" extrusionOk="0">
                  <a:moveTo>
                    <a:pt x="5136" y="4128"/>
                  </a:moveTo>
                  <a:cubicBezTo>
                    <a:pt x="5671" y="4128"/>
                    <a:pt x="6112" y="4569"/>
                    <a:pt x="6144" y="5136"/>
                  </a:cubicBezTo>
                  <a:lnTo>
                    <a:pt x="5230" y="4853"/>
                  </a:lnTo>
                  <a:cubicBezTo>
                    <a:pt x="5198" y="4839"/>
                    <a:pt x="5165" y="4832"/>
                    <a:pt x="5131" y="4832"/>
                  </a:cubicBezTo>
                  <a:cubicBezTo>
                    <a:pt x="4934" y="4832"/>
                    <a:pt x="4735" y="5052"/>
                    <a:pt x="4789" y="5294"/>
                  </a:cubicBezTo>
                  <a:lnTo>
                    <a:pt x="5073" y="6239"/>
                  </a:lnTo>
                  <a:cubicBezTo>
                    <a:pt x="4537" y="6176"/>
                    <a:pt x="4096" y="5703"/>
                    <a:pt x="4096" y="5168"/>
                  </a:cubicBezTo>
                  <a:cubicBezTo>
                    <a:pt x="4096" y="4601"/>
                    <a:pt x="4569" y="4128"/>
                    <a:pt x="5136" y="4128"/>
                  </a:cubicBezTo>
                  <a:close/>
                  <a:moveTo>
                    <a:pt x="5199" y="2364"/>
                  </a:moveTo>
                  <a:cubicBezTo>
                    <a:pt x="6680" y="2364"/>
                    <a:pt x="7940" y="3592"/>
                    <a:pt x="7940" y="5136"/>
                  </a:cubicBezTo>
                  <a:cubicBezTo>
                    <a:pt x="7940" y="5294"/>
                    <a:pt x="7940" y="5388"/>
                    <a:pt x="7908" y="5546"/>
                  </a:cubicBezTo>
                  <a:lnTo>
                    <a:pt x="6932" y="5294"/>
                  </a:lnTo>
                  <a:lnTo>
                    <a:pt x="6932" y="5136"/>
                  </a:lnTo>
                  <a:cubicBezTo>
                    <a:pt x="6806" y="4223"/>
                    <a:pt x="6049" y="3466"/>
                    <a:pt x="5104" y="3466"/>
                  </a:cubicBezTo>
                  <a:cubicBezTo>
                    <a:pt x="4159" y="3466"/>
                    <a:pt x="3435" y="4223"/>
                    <a:pt x="3435" y="5168"/>
                  </a:cubicBezTo>
                  <a:cubicBezTo>
                    <a:pt x="3435" y="5609"/>
                    <a:pt x="3624" y="6081"/>
                    <a:pt x="3939" y="6396"/>
                  </a:cubicBezTo>
                  <a:cubicBezTo>
                    <a:pt x="4254" y="6743"/>
                    <a:pt x="4695" y="6900"/>
                    <a:pt x="5167" y="6900"/>
                  </a:cubicBezTo>
                  <a:lnTo>
                    <a:pt x="5325" y="6900"/>
                  </a:lnTo>
                  <a:lnTo>
                    <a:pt x="5577" y="7877"/>
                  </a:lnTo>
                  <a:cubicBezTo>
                    <a:pt x="5482" y="7909"/>
                    <a:pt x="5325" y="7909"/>
                    <a:pt x="5199" y="7909"/>
                  </a:cubicBezTo>
                  <a:cubicBezTo>
                    <a:pt x="3687" y="7909"/>
                    <a:pt x="2426" y="6648"/>
                    <a:pt x="2426" y="5136"/>
                  </a:cubicBezTo>
                  <a:cubicBezTo>
                    <a:pt x="2426" y="3624"/>
                    <a:pt x="3655" y="2364"/>
                    <a:pt x="5199" y="2364"/>
                  </a:cubicBezTo>
                  <a:close/>
                  <a:moveTo>
                    <a:pt x="5167" y="726"/>
                  </a:moveTo>
                  <a:cubicBezTo>
                    <a:pt x="7940" y="726"/>
                    <a:pt x="10051" y="3277"/>
                    <a:pt x="9515" y="6018"/>
                  </a:cubicBezTo>
                  <a:lnTo>
                    <a:pt x="8507" y="5766"/>
                  </a:lnTo>
                  <a:cubicBezTo>
                    <a:pt x="8538" y="5546"/>
                    <a:pt x="8538" y="5357"/>
                    <a:pt x="8538" y="5136"/>
                  </a:cubicBezTo>
                  <a:cubicBezTo>
                    <a:pt x="8538" y="3246"/>
                    <a:pt x="7026" y="1702"/>
                    <a:pt x="5104" y="1702"/>
                  </a:cubicBezTo>
                  <a:cubicBezTo>
                    <a:pt x="3214" y="1702"/>
                    <a:pt x="1702" y="3246"/>
                    <a:pt x="1702" y="5136"/>
                  </a:cubicBezTo>
                  <a:cubicBezTo>
                    <a:pt x="1702" y="7027"/>
                    <a:pt x="3214" y="8602"/>
                    <a:pt x="5104" y="8602"/>
                  </a:cubicBezTo>
                  <a:cubicBezTo>
                    <a:pt x="5325" y="8602"/>
                    <a:pt x="5514" y="8602"/>
                    <a:pt x="5703" y="8539"/>
                  </a:cubicBezTo>
                  <a:lnTo>
                    <a:pt x="5986" y="9578"/>
                  </a:lnTo>
                  <a:cubicBezTo>
                    <a:pt x="5695" y="9636"/>
                    <a:pt x="5405" y="9664"/>
                    <a:pt x="5119" y="9664"/>
                  </a:cubicBezTo>
                  <a:cubicBezTo>
                    <a:pt x="2751" y="9664"/>
                    <a:pt x="694" y="7758"/>
                    <a:pt x="694" y="5199"/>
                  </a:cubicBezTo>
                  <a:cubicBezTo>
                    <a:pt x="694" y="2679"/>
                    <a:pt x="2773" y="726"/>
                    <a:pt x="5167" y="726"/>
                  </a:cubicBezTo>
                  <a:close/>
                  <a:moveTo>
                    <a:pt x="5671" y="5672"/>
                  </a:moveTo>
                  <a:lnTo>
                    <a:pt x="5671" y="5672"/>
                  </a:lnTo>
                  <a:cubicBezTo>
                    <a:pt x="10240" y="6964"/>
                    <a:pt x="9578" y="6774"/>
                    <a:pt x="9704" y="6806"/>
                  </a:cubicBezTo>
                  <a:lnTo>
                    <a:pt x="8853" y="7373"/>
                  </a:lnTo>
                  <a:cubicBezTo>
                    <a:pt x="8664" y="7499"/>
                    <a:pt x="8664" y="7751"/>
                    <a:pt x="8822" y="7877"/>
                  </a:cubicBezTo>
                  <a:lnTo>
                    <a:pt x="10964" y="9956"/>
                  </a:lnTo>
                  <a:cubicBezTo>
                    <a:pt x="11027" y="10114"/>
                    <a:pt x="11027" y="10335"/>
                    <a:pt x="10901" y="10492"/>
                  </a:cubicBezTo>
                  <a:lnTo>
                    <a:pt x="10429" y="10965"/>
                  </a:lnTo>
                  <a:cubicBezTo>
                    <a:pt x="10366" y="11012"/>
                    <a:pt x="10279" y="11035"/>
                    <a:pt x="10192" y="11035"/>
                  </a:cubicBezTo>
                  <a:cubicBezTo>
                    <a:pt x="10106" y="11035"/>
                    <a:pt x="10019" y="11012"/>
                    <a:pt x="9956" y="10965"/>
                  </a:cubicBezTo>
                  <a:lnTo>
                    <a:pt x="7845" y="8854"/>
                  </a:lnTo>
                  <a:cubicBezTo>
                    <a:pt x="7777" y="8786"/>
                    <a:pt x="7691" y="8753"/>
                    <a:pt x="7606" y="8753"/>
                  </a:cubicBezTo>
                  <a:cubicBezTo>
                    <a:pt x="7493" y="8753"/>
                    <a:pt x="7381" y="8809"/>
                    <a:pt x="7310" y="8917"/>
                  </a:cubicBezTo>
                  <a:cubicBezTo>
                    <a:pt x="7247" y="8980"/>
                    <a:pt x="6806" y="9641"/>
                    <a:pt x="6774" y="9736"/>
                  </a:cubicBezTo>
                  <a:cubicBezTo>
                    <a:pt x="6680" y="9484"/>
                    <a:pt x="5703" y="5861"/>
                    <a:pt x="5671" y="5672"/>
                  </a:cubicBezTo>
                  <a:close/>
                  <a:moveTo>
                    <a:pt x="5104" y="1"/>
                  </a:moveTo>
                  <a:cubicBezTo>
                    <a:pt x="2363" y="1"/>
                    <a:pt x="0" y="2238"/>
                    <a:pt x="0" y="5168"/>
                  </a:cubicBezTo>
                  <a:cubicBezTo>
                    <a:pt x="0" y="8066"/>
                    <a:pt x="2332" y="10303"/>
                    <a:pt x="5104" y="10303"/>
                  </a:cubicBezTo>
                  <a:cubicBezTo>
                    <a:pt x="5482" y="10303"/>
                    <a:pt x="5797" y="10272"/>
                    <a:pt x="6144" y="10208"/>
                  </a:cubicBezTo>
                  <a:lnTo>
                    <a:pt x="6270" y="10587"/>
                  </a:lnTo>
                  <a:cubicBezTo>
                    <a:pt x="6307" y="10755"/>
                    <a:pt x="6444" y="10845"/>
                    <a:pt x="6596" y="10845"/>
                  </a:cubicBezTo>
                  <a:cubicBezTo>
                    <a:pt x="6700" y="10845"/>
                    <a:pt x="6810" y="10802"/>
                    <a:pt x="6900" y="10713"/>
                  </a:cubicBezTo>
                  <a:lnTo>
                    <a:pt x="7625" y="9610"/>
                  </a:lnTo>
                  <a:lnTo>
                    <a:pt x="9483" y="11406"/>
                  </a:lnTo>
                  <a:cubicBezTo>
                    <a:pt x="9688" y="11610"/>
                    <a:pt x="9956" y="11713"/>
                    <a:pt x="10220" y="11713"/>
                  </a:cubicBezTo>
                  <a:cubicBezTo>
                    <a:pt x="10484" y="11713"/>
                    <a:pt x="10744" y="11610"/>
                    <a:pt x="10933" y="11406"/>
                  </a:cubicBezTo>
                  <a:lnTo>
                    <a:pt x="11405" y="10933"/>
                  </a:lnTo>
                  <a:cubicBezTo>
                    <a:pt x="11783" y="10555"/>
                    <a:pt x="11783" y="9893"/>
                    <a:pt x="11374" y="9484"/>
                  </a:cubicBezTo>
                  <a:lnTo>
                    <a:pt x="9515" y="7720"/>
                  </a:lnTo>
                  <a:lnTo>
                    <a:pt x="10618" y="6964"/>
                  </a:lnTo>
                  <a:cubicBezTo>
                    <a:pt x="10870" y="6806"/>
                    <a:pt x="10838" y="6428"/>
                    <a:pt x="10555" y="6333"/>
                  </a:cubicBezTo>
                  <a:lnTo>
                    <a:pt x="10145" y="6239"/>
                  </a:lnTo>
                  <a:cubicBezTo>
                    <a:pt x="10303" y="5483"/>
                    <a:pt x="10271" y="4695"/>
                    <a:pt x="10082" y="3908"/>
                  </a:cubicBezTo>
                  <a:cubicBezTo>
                    <a:pt x="9483" y="1576"/>
                    <a:pt x="7436" y="1"/>
                    <a:pt x="510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385159B-5D97-4BCF-81DF-96CB7C337B27}"/>
              </a:ext>
            </a:extLst>
          </p:cNvPr>
          <p:cNvGrpSpPr/>
          <p:nvPr/>
        </p:nvGrpSpPr>
        <p:grpSpPr>
          <a:xfrm>
            <a:off x="11263246" y="2301906"/>
            <a:ext cx="759293" cy="748778"/>
            <a:chOff x="7541798" y="2247513"/>
            <a:chExt cx="1878496" cy="182271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5A31E0E-94C7-44B7-90FD-C21D3DB6A0B9}"/>
                </a:ext>
              </a:extLst>
            </p:cNvPr>
            <p:cNvGrpSpPr/>
            <p:nvPr/>
          </p:nvGrpSpPr>
          <p:grpSpPr>
            <a:xfrm>
              <a:off x="7541798" y="2247513"/>
              <a:ext cx="1878496" cy="1822715"/>
              <a:chOff x="8835887" y="948072"/>
              <a:chExt cx="2454965" cy="241520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1E88988-6CB4-4839-8D6E-5A14CAAEF8DA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21C14C0-8412-431D-A781-B8E1ADB35908}"/>
                  </a:ext>
                </a:extLst>
              </p:cNvPr>
              <p:cNvSpPr/>
              <p:nvPr/>
            </p:nvSpPr>
            <p:spPr>
              <a:xfrm>
                <a:off x="8875641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20FE711-8C2B-4BD6-A431-CCB954A6C916}"/>
                </a:ext>
              </a:extLst>
            </p:cNvPr>
            <p:cNvGrpSpPr/>
            <p:nvPr/>
          </p:nvGrpSpPr>
          <p:grpSpPr>
            <a:xfrm>
              <a:off x="8145908" y="2657545"/>
              <a:ext cx="900000" cy="900000"/>
              <a:chOff x="2265930" y="3074803"/>
              <a:chExt cx="548640" cy="548640"/>
            </a:xfrm>
          </p:grpSpPr>
          <p:sp>
            <p:nvSpPr>
              <p:cNvPr id="28" name="Google Shape;9803;p70">
                <a:extLst>
                  <a:ext uri="{FF2B5EF4-FFF2-40B4-BE49-F238E27FC236}">
                    <a16:creationId xmlns:a16="http://schemas.microsoft.com/office/drawing/2014/main" id="{7C6254DC-ABDC-4A72-9C06-866042538599}"/>
                  </a:ext>
                </a:extLst>
              </p:cNvPr>
              <p:cNvSpPr/>
              <p:nvPr/>
            </p:nvSpPr>
            <p:spPr>
              <a:xfrm>
                <a:off x="2361452" y="3397923"/>
                <a:ext cx="128878" cy="93839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21" extrusionOk="0">
                    <a:moveTo>
                      <a:pt x="2473" y="0"/>
                    </a:moveTo>
                    <a:cubicBezTo>
                      <a:pt x="2377" y="0"/>
                      <a:pt x="2273" y="32"/>
                      <a:pt x="2206" y="99"/>
                    </a:cubicBezTo>
                    <a:lnTo>
                      <a:pt x="1072" y="1233"/>
                    </a:lnTo>
                    <a:lnTo>
                      <a:pt x="599" y="761"/>
                    </a:lnTo>
                    <a:cubicBezTo>
                      <a:pt x="536" y="713"/>
                      <a:pt x="449" y="690"/>
                      <a:pt x="363" y="690"/>
                    </a:cubicBezTo>
                    <a:cubicBezTo>
                      <a:pt x="276" y="690"/>
                      <a:pt x="189" y="713"/>
                      <a:pt x="126" y="761"/>
                    </a:cubicBezTo>
                    <a:cubicBezTo>
                      <a:pt x="0" y="887"/>
                      <a:pt x="0" y="1139"/>
                      <a:pt x="126" y="1233"/>
                    </a:cubicBezTo>
                    <a:lnTo>
                      <a:pt x="820" y="1958"/>
                    </a:lnTo>
                    <a:cubicBezTo>
                      <a:pt x="914" y="2021"/>
                      <a:pt x="977" y="2021"/>
                      <a:pt x="1072" y="2021"/>
                    </a:cubicBezTo>
                    <a:cubicBezTo>
                      <a:pt x="1135" y="2021"/>
                      <a:pt x="1261" y="1989"/>
                      <a:pt x="1292" y="1926"/>
                    </a:cubicBezTo>
                    <a:lnTo>
                      <a:pt x="2678" y="540"/>
                    </a:lnTo>
                    <a:cubicBezTo>
                      <a:pt x="2804" y="414"/>
                      <a:pt x="2804" y="162"/>
                      <a:pt x="2678" y="68"/>
                    </a:cubicBezTo>
                    <a:cubicBezTo>
                      <a:pt x="2634" y="24"/>
                      <a:pt x="2557" y="0"/>
                      <a:pt x="247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804;p70">
                <a:extLst>
                  <a:ext uri="{FF2B5EF4-FFF2-40B4-BE49-F238E27FC236}">
                    <a16:creationId xmlns:a16="http://schemas.microsoft.com/office/drawing/2014/main" id="{53A5D7C5-A247-4C62-AB86-93621D5B01C7}"/>
                  </a:ext>
                </a:extLst>
              </p:cNvPr>
              <p:cNvSpPr/>
              <p:nvPr/>
            </p:nvSpPr>
            <p:spPr>
              <a:xfrm>
                <a:off x="2361452" y="3301716"/>
                <a:ext cx="128878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6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38"/>
                      <a:pt x="449" y="714"/>
                      <a:pt x="363" y="714"/>
                    </a:cubicBezTo>
                    <a:cubicBezTo>
                      <a:pt x="276" y="714"/>
                      <a:pt x="189" y="738"/>
                      <a:pt x="126" y="785"/>
                    </a:cubicBezTo>
                    <a:cubicBezTo>
                      <a:pt x="0" y="911"/>
                      <a:pt x="0" y="1163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4"/>
                      <a:pt x="1292" y="1951"/>
                    </a:cubicBezTo>
                    <a:lnTo>
                      <a:pt x="2678" y="564"/>
                    </a:lnTo>
                    <a:cubicBezTo>
                      <a:pt x="2804" y="438"/>
                      <a:pt x="2804" y="186"/>
                      <a:pt x="2678" y="92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805;p70">
                <a:extLst>
                  <a:ext uri="{FF2B5EF4-FFF2-40B4-BE49-F238E27FC236}">
                    <a16:creationId xmlns:a16="http://schemas.microsoft.com/office/drawing/2014/main" id="{007CB6AA-9E61-4364-8401-CDACBCF366EE}"/>
                  </a:ext>
                </a:extLst>
              </p:cNvPr>
              <p:cNvSpPr/>
              <p:nvPr/>
            </p:nvSpPr>
            <p:spPr>
              <a:xfrm>
                <a:off x="2361452" y="3205184"/>
                <a:ext cx="128878" cy="94953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5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22"/>
                      <a:pt x="449" y="690"/>
                      <a:pt x="363" y="690"/>
                    </a:cubicBezTo>
                    <a:cubicBezTo>
                      <a:pt x="276" y="690"/>
                      <a:pt x="189" y="722"/>
                      <a:pt x="126" y="785"/>
                    </a:cubicBezTo>
                    <a:cubicBezTo>
                      <a:pt x="0" y="911"/>
                      <a:pt x="0" y="1131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3"/>
                      <a:pt x="1292" y="1919"/>
                    </a:cubicBezTo>
                    <a:lnTo>
                      <a:pt x="2678" y="532"/>
                    </a:lnTo>
                    <a:cubicBezTo>
                      <a:pt x="2804" y="438"/>
                      <a:pt x="2804" y="186"/>
                      <a:pt x="2678" y="91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806;p70">
                <a:extLst>
                  <a:ext uri="{FF2B5EF4-FFF2-40B4-BE49-F238E27FC236}">
                    <a16:creationId xmlns:a16="http://schemas.microsoft.com/office/drawing/2014/main" id="{F7BD5777-47FA-46FB-A0A6-2DDCD8CBA16B}"/>
                  </a:ext>
                </a:extLst>
              </p:cNvPr>
              <p:cNvSpPr/>
              <p:nvPr/>
            </p:nvSpPr>
            <p:spPr>
              <a:xfrm>
                <a:off x="2265930" y="3074803"/>
                <a:ext cx="548640" cy="548640"/>
              </a:xfrm>
              <a:custGeom>
                <a:avLst/>
                <a:gdLst/>
                <a:ahLst/>
                <a:cxnLst/>
                <a:rect l="l" t="t" r="r" b="b"/>
                <a:pathLst>
                  <a:path w="11941" h="11816" extrusionOk="0">
                    <a:moveTo>
                      <a:pt x="6963" y="1198"/>
                    </a:moveTo>
                    <a:lnTo>
                      <a:pt x="7876" y="2143"/>
                    </a:lnTo>
                    <a:lnTo>
                      <a:pt x="6963" y="2143"/>
                    </a:lnTo>
                    <a:lnTo>
                      <a:pt x="6963" y="1198"/>
                    </a:lnTo>
                    <a:close/>
                    <a:moveTo>
                      <a:pt x="10286" y="3498"/>
                    </a:moveTo>
                    <a:cubicBezTo>
                      <a:pt x="10373" y="3498"/>
                      <a:pt x="10460" y="3530"/>
                      <a:pt x="10523" y="3593"/>
                    </a:cubicBezTo>
                    <a:lnTo>
                      <a:pt x="10995" y="4065"/>
                    </a:lnTo>
                    <a:cubicBezTo>
                      <a:pt x="11184" y="4223"/>
                      <a:pt x="11184" y="4475"/>
                      <a:pt x="11027" y="4569"/>
                    </a:cubicBezTo>
                    <a:lnTo>
                      <a:pt x="10806" y="4821"/>
                    </a:lnTo>
                    <a:lnTo>
                      <a:pt x="9798" y="3845"/>
                    </a:lnTo>
                    <a:lnTo>
                      <a:pt x="10050" y="3593"/>
                    </a:lnTo>
                    <a:cubicBezTo>
                      <a:pt x="10113" y="3530"/>
                      <a:pt x="10200" y="3498"/>
                      <a:pt x="10286" y="3498"/>
                    </a:cubicBezTo>
                    <a:close/>
                    <a:moveTo>
                      <a:pt x="9294" y="4349"/>
                    </a:moveTo>
                    <a:lnTo>
                      <a:pt x="10271" y="5325"/>
                    </a:lnTo>
                    <a:lnTo>
                      <a:pt x="7845" y="7783"/>
                    </a:lnTo>
                    <a:lnTo>
                      <a:pt x="6868" y="6774"/>
                    </a:lnTo>
                    <a:lnTo>
                      <a:pt x="9294" y="4349"/>
                    </a:lnTo>
                    <a:close/>
                    <a:moveTo>
                      <a:pt x="6585" y="7499"/>
                    </a:moveTo>
                    <a:lnTo>
                      <a:pt x="7183" y="8098"/>
                    </a:lnTo>
                    <a:lnTo>
                      <a:pt x="6427" y="8255"/>
                    </a:lnTo>
                    <a:lnTo>
                      <a:pt x="6585" y="7499"/>
                    </a:lnTo>
                    <a:close/>
                    <a:moveTo>
                      <a:pt x="6994" y="10398"/>
                    </a:moveTo>
                    <a:lnTo>
                      <a:pt x="6994" y="10776"/>
                    </a:lnTo>
                    <a:cubicBezTo>
                      <a:pt x="6994" y="10870"/>
                      <a:pt x="7057" y="10996"/>
                      <a:pt x="7089" y="11122"/>
                    </a:cubicBezTo>
                    <a:lnTo>
                      <a:pt x="1071" y="11122"/>
                    </a:lnTo>
                    <a:cubicBezTo>
                      <a:pt x="882" y="11122"/>
                      <a:pt x="693" y="10965"/>
                      <a:pt x="693" y="10776"/>
                    </a:cubicBezTo>
                    <a:lnTo>
                      <a:pt x="693" y="10398"/>
                    </a:lnTo>
                    <a:close/>
                    <a:moveTo>
                      <a:pt x="6270" y="663"/>
                    </a:moveTo>
                    <a:lnTo>
                      <a:pt x="6270" y="2458"/>
                    </a:lnTo>
                    <a:cubicBezTo>
                      <a:pt x="6270" y="2647"/>
                      <a:pt x="6427" y="2805"/>
                      <a:pt x="6616" y="2805"/>
                    </a:cubicBezTo>
                    <a:lnTo>
                      <a:pt x="8349" y="2805"/>
                    </a:lnTo>
                    <a:lnTo>
                      <a:pt x="8349" y="4286"/>
                    </a:lnTo>
                    <a:lnTo>
                      <a:pt x="6112" y="6554"/>
                    </a:lnTo>
                    <a:cubicBezTo>
                      <a:pt x="6081" y="6585"/>
                      <a:pt x="6018" y="6680"/>
                      <a:pt x="6018" y="6711"/>
                    </a:cubicBezTo>
                    <a:lnTo>
                      <a:pt x="5608" y="8633"/>
                    </a:lnTo>
                    <a:cubicBezTo>
                      <a:pt x="5545" y="8759"/>
                      <a:pt x="5608" y="8885"/>
                      <a:pt x="5671" y="8948"/>
                    </a:cubicBezTo>
                    <a:cubicBezTo>
                      <a:pt x="5742" y="9019"/>
                      <a:pt x="5813" y="9055"/>
                      <a:pt x="5897" y="9055"/>
                    </a:cubicBezTo>
                    <a:cubicBezTo>
                      <a:pt x="5925" y="9055"/>
                      <a:pt x="5955" y="9051"/>
                      <a:pt x="5986" y="9043"/>
                    </a:cubicBezTo>
                    <a:lnTo>
                      <a:pt x="7908" y="8602"/>
                    </a:lnTo>
                    <a:cubicBezTo>
                      <a:pt x="8002" y="8602"/>
                      <a:pt x="8034" y="8570"/>
                      <a:pt x="8065" y="8507"/>
                    </a:cubicBezTo>
                    <a:lnTo>
                      <a:pt x="8349" y="8255"/>
                    </a:lnTo>
                    <a:lnTo>
                      <a:pt x="8349" y="10807"/>
                    </a:lnTo>
                    <a:lnTo>
                      <a:pt x="8380" y="10807"/>
                    </a:lnTo>
                    <a:cubicBezTo>
                      <a:pt x="8380" y="10996"/>
                      <a:pt x="8223" y="11154"/>
                      <a:pt x="8034" y="11154"/>
                    </a:cubicBezTo>
                    <a:cubicBezTo>
                      <a:pt x="7845" y="11154"/>
                      <a:pt x="7687" y="10996"/>
                      <a:pt x="7687" y="10807"/>
                    </a:cubicBezTo>
                    <a:lnTo>
                      <a:pt x="7687" y="10083"/>
                    </a:lnTo>
                    <a:cubicBezTo>
                      <a:pt x="7687" y="9893"/>
                      <a:pt x="7530" y="9736"/>
                      <a:pt x="7309" y="9736"/>
                    </a:cubicBezTo>
                    <a:lnTo>
                      <a:pt x="1386" y="9736"/>
                    </a:lnTo>
                    <a:lnTo>
                      <a:pt x="1386" y="663"/>
                    </a:lnTo>
                    <a:close/>
                    <a:moveTo>
                      <a:pt x="1071" y="1"/>
                    </a:moveTo>
                    <a:cubicBezTo>
                      <a:pt x="882" y="1"/>
                      <a:pt x="693" y="158"/>
                      <a:pt x="693" y="379"/>
                    </a:cubicBezTo>
                    <a:lnTo>
                      <a:pt x="693" y="9736"/>
                    </a:lnTo>
                    <a:lnTo>
                      <a:pt x="347" y="9736"/>
                    </a:lnTo>
                    <a:cubicBezTo>
                      <a:pt x="158" y="9736"/>
                      <a:pt x="0" y="9893"/>
                      <a:pt x="0" y="10083"/>
                    </a:cubicBezTo>
                    <a:lnTo>
                      <a:pt x="0" y="10807"/>
                    </a:lnTo>
                    <a:cubicBezTo>
                      <a:pt x="0" y="11406"/>
                      <a:pt x="473" y="11815"/>
                      <a:pt x="1008" y="11815"/>
                    </a:cubicBezTo>
                    <a:lnTo>
                      <a:pt x="8002" y="11815"/>
                    </a:lnTo>
                    <a:cubicBezTo>
                      <a:pt x="8569" y="11815"/>
                      <a:pt x="9011" y="11343"/>
                      <a:pt x="9011" y="10807"/>
                    </a:cubicBezTo>
                    <a:lnTo>
                      <a:pt x="9011" y="7562"/>
                    </a:lnTo>
                    <a:lnTo>
                      <a:pt x="11499" y="5105"/>
                    </a:lnTo>
                    <a:cubicBezTo>
                      <a:pt x="11940" y="4664"/>
                      <a:pt x="11940" y="4034"/>
                      <a:pt x="11531" y="3593"/>
                    </a:cubicBezTo>
                    <a:lnTo>
                      <a:pt x="11058" y="3120"/>
                    </a:lnTo>
                    <a:cubicBezTo>
                      <a:pt x="10869" y="2931"/>
                      <a:pt x="10609" y="2836"/>
                      <a:pt x="10346" y="2836"/>
                    </a:cubicBezTo>
                    <a:cubicBezTo>
                      <a:pt x="10082" y="2836"/>
                      <a:pt x="9814" y="2931"/>
                      <a:pt x="9609" y="3120"/>
                    </a:cubicBezTo>
                    <a:lnTo>
                      <a:pt x="9105" y="3624"/>
                    </a:lnTo>
                    <a:lnTo>
                      <a:pt x="9105" y="2490"/>
                    </a:lnTo>
                    <a:cubicBezTo>
                      <a:pt x="9105" y="2427"/>
                      <a:pt x="9074" y="2332"/>
                      <a:pt x="8979" y="2269"/>
                    </a:cubicBezTo>
                    <a:lnTo>
                      <a:pt x="6900" y="127"/>
                    </a:lnTo>
                    <a:cubicBezTo>
                      <a:pt x="6805" y="64"/>
                      <a:pt x="6742" y="1"/>
                      <a:pt x="664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EEBEFF-723D-4B31-86EA-9C1224863F65}"/>
              </a:ext>
            </a:extLst>
          </p:cNvPr>
          <p:cNvGrpSpPr/>
          <p:nvPr/>
        </p:nvGrpSpPr>
        <p:grpSpPr>
          <a:xfrm>
            <a:off x="11263247" y="1321744"/>
            <a:ext cx="759293" cy="748778"/>
            <a:chOff x="9720471" y="2335695"/>
            <a:chExt cx="1878496" cy="182271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EF81B78-7F48-447F-9321-A2ADA281EC13}"/>
                </a:ext>
              </a:extLst>
            </p:cNvPr>
            <p:cNvGrpSpPr/>
            <p:nvPr/>
          </p:nvGrpSpPr>
          <p:grpSpPr>
            <a:xfrm>
              <a:off x="9720471" y="2335695"/>
              <a:ext cx="1878496" cy="1822715"/>
              <a:chOff x="8835887" y="948072"/>
              <a:chExt cx="2454965" cy="2415208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3496C6C-4CA5-4E13-91D3-C4DE0B22048D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369E8A5-08FC-4753-8E89-61F50B54D70A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0EB5160-381C-4CB5-967E-5B53179F44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3545" y="2717168"/>
              <a:ext cx="900000" cy="900000"/>
            </a:xfrm>
            <a:custGeom>
              <a:avLst/>
              <a:gdLst>
                <a:gd name="T0" fmla="*/ 2804 w 2872"/>
                <a:gd name="T1" fmla="*/ 325 h 1914"/>
                <a:gd name="T2" fmla="*/ 2761 w 2872"/>
                <a:gd name="T3" fmla="*/ 325 h 1914"/>
                <a:gd name="T4" fmla="*/ 2703 w 2872"/>
                <a:gd name="T5" fmla="*/ 267 h 1914"/>
                <a:gd name="T6" fmla="*/ 2703 w 2872"/>
                <a:gd name="T7" fmla="*/ 152 h 1914"/>
                <a:gd name="T8" fmla="*/ 2647 w 2872"/>
                <a:gd name="T9" fmla="*/ 85 h 1914"/>
                <a:gd name="T10" fmla="*/ 1493 w 2872"/>
                <a:gd name="T11" fmla="*/ 218 h 1914"/>
                <a:gd name="T12" fmla="*/ 1380 w 2872"/>
                <a:gd name="T13" fmla="*/ 219 h 1914"/>
                <a:gd name="T14" fmla="*/ 225 w 2872"/>
                <a:gd name="T15" fmla="*/ 85 h 1914"/>
                <a:gd name="T16" fmla="*/ 170 w 2872"/>
                <a:gd name="T17" fmla="*/ 152 h 1914"/>
                <a:gd name="T18" fmla="*/ 170 w 2872"/>
                <a:gd name="T19" fmla="*/ 267 h 1914"/>
                <a:gd name="T20" fmla="*/ 111 w 2872"/>
                <a:gd name="T21" fmla="*/ 325 h 1914"/>
                <a:gd name="T22" fmla="*/ 68 w 2872"/>
                <a:gd name="T23" fmla="*/ 325 h 1914"/>
                <a:gd name="T24" fmla="*/ 0 w 2872"/>
                <a:gd name="T25" fmla="*/ 394 h 1914"/>
                <a:gd name="T26" fmla="*/ 1 w 2872"/>
                <a:gd name="T27" fmla="*/ 1765 h 1914"/>
                <a:gd name="T28" fmla="*/ 69 w 2872"/>
                <a:gd name="T29" fmla="*/ 1833 h 1914"/>
                <a:gd name="T30" fmla="*/ 1228 w 2872"/>
                <a:gd name="T31" fmla="*/ 1833 h 1914"/>
                <a:gd name="T32" fmla="*/ 1266 w 2872"/>
                <a:gd name="T33" fmla="*/ 1872 h 1914"/>
                <a:gd name="T34" fmla="*/ 1305 w 2872"/>
                <a:gd name="T35" fmla="*/ 1914 h 1914"/>
                <a:gd name="T36" fmla="*/ 1567 w 2872"/>
                <a:gd name="T37" fmla="*/ 1914 h 1914"/>
                <a:gd name="T38" fmla="*/ 1606 w 2872"/>
                <a:gd name="T39" fmla="*/ 1875 h 1914"/>
                <a:gd name="T40" fmla="*/ 1645 w 2872"/>
                <a:gd name="T41" fmla="*/ 1833 h 1914"/>
                <a:gd name="T42" fmla="*/ 2803 w 2872"/>
                <a:gd name="T43" fmla="*/ 1833 h 1914"/>
                <a:gd name="T44" fmla="*/ 2872 w 2872"/>
                <a:gd name="T45" fmla="*/ 1765 h 1914"/>
                <a:gd name="T46" fmla="*/ 2872 w 2872"/>
                <a:gd name="T47" fmla="*/ 394 h 1914"/>
                <a:gd name="T48" fmla="*/ 2804 w 2872"/>
                <a:gd name="T49" fmla="*/ 325 h 1914"/>
                <a:gd name="T50" fmla="*/ 1340 w 2872"/>
                <a:gd name="T51" fmla="*/ 1700 h 1914"/>
                <a:gd name="T52" fmla="*/ 331 w 2872"/>
                <a:gd name="T53" fmla="*/ 1573 h 1914"/>
                <a:gd name="T54" fmla="*/ 257 w 2872"/>
                <a:gd name="T55" fmla="*/ 1510 h 1914"/>
                <a:gd name="T56" fmla="*/ 257 w 2872"/>
                <a:gd name="T57" fmla="*/ 216 h 1914"/>
                <a:gd name="T58" fmla="*/ 314 w 2872"/>
                <a:gd name="T59" fmla="*/ 148 h 1914"/>
                <a:gd name="T60" fmla="*/ 1340 w 2872"/>
                <a:gd name="T61" fmla="*/ 308 h 1914"/>
                <a:gd name="T62" fmla="*/ 1392 w 2872"/>
                <a:gd name="T63" fmla="*/ 413 h 1914"/>
                <a:gd name="T64" fmla="*/ 1393 w 2872"/>
                <a:gd name="T65" fmla="*/ 1671 h 1914"/>
                <a:gd name="T66" fmla="*/ 1340 w 2872"/>
                <a:gd name="T67" fmla="*/ 1700 h 1914"/>
                <a:gd name="T68" fmla="*/ 2615 w 2872"/>
                <a:gd name="T69" fmla="*/ 1510 h 1914"/>
                <a:gd name="T70" fmla="*/ 2541 w 2872"/>
                <a:gd name="T71" fmla="*/ 1573 h 1914"/>
                <a:gd name="T72" fmla="*/ 1532 w 2872"/>
                <a:gd name="T73" fmla="*/ 1700 h 1914"/>
                <a:gd name="T74" fmla="*/ 1480 w 2872"/>
                <a:gd name="T75" fmla="*/ 1671 h 1914"/>
                <a:gd name="T76" fmla="*/ 1480 w 2872"/>
                <a:gd name="T77" fmla="*/ 413 h 1914"/>
                <a:gd name="T78" fmla="*/ 1533 w 2872"/>
                <a:gd name="T79" fmla="*/ 308 h 1914"/>
                <a:gd name="T80" fmla="*/ 2558 w 2872"/>
                <a:gd name="T81" fmla="*/ 148 h 1914"/>
                <a:gd name="T82" fmla="*/ 2615 w 2872"/>
                <a:gd name="T83" fmla="*/ 216 h 1914"/>
                <a:gd name="T84" fmla="*/ 2615 w 2872"/>
                <a:gd name="T85" fmla="*/ 1510 h 1914"/>
                <a:gd name="T86" fmla="*/ 2615 w 2872"/>
                <a:gd name="T87" fmla="*/ 1510 h 1914"/>
                <a:gd name="T88" fmla="*/ 2615 w 2872"/>
                <a:gd name="T89" fmla="*/ 1510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2" h="1914">
                  <a:moveTo>
                    <a:pt x="2804" y="325"/>
                  </a:moveTo>
                  <a:cubicBezTo>
                    <a:pt x="2761" y="325"/>
                    <a:pt x="2761" y="325"/>
                    <a:pt x="2761" y="325"/>
                  </a:cubicBezTo>
                  <a:cubicBezTo>
                    <a:pt x="2729" y="325"/>
                    <a:pt x="2703" y="299"/>
                    <a:pt x="2703" y="267"/>
                  </a:cubicBezTo>
                  <a:cubicBezTo>
                    <a:pt x="2703" y="152"/>
                    <a:pt x="2703" y="152"/>
                    <a:pt x="2703" y="152"/>
                  </a:cubicBezTo>
                  <a:cubicBezTo>
                    <a:pt x="2703" y="119"/>
                    <a:pt x="2680" y="91"/>
                    <a:pt x="2647" y="85"/>
                  </a:cubicBezTo>
                  <a:cubicBezTo>
                    <a:pt x="2204" y="0"/>
                    <a:pt x="1800" y="2"/>
                    <a:pt x="1493" y="218"/>
                  </a:cubicBezTo>
                  <a:cubicBezTo>
                    <a:pt x="1439" y="257"/>
                    <a:pt x="1434" y="256"/>
                    <a:pt x="1380" y="219"/>
                  </a:cubicBezTo>
                  <a:cubicBezTo>
                    <a:pt x="1072" y="2"/>
                    <a:pt x="669" y="0"/>
                    <a:pt x="225" y="85"/>
                  </a:cubicBezTo>
                  <a:cubicBezTo>
                    <a:pt x="193" y="91"/>
                    <a:pt x="170" y="119"/>
                    <a:pt x="170" y="152"/>
                  </a:cubicBezTo>
                  <a:cubicBezTo>
                    <a:pt x="170" y="267"/>
                    <a:pt x="170" y="267"/>
                    <a:pt x="170" y="267"/>
                  </a:cubicBezTo>
                  <a:cubicBezTo>
                    <a:pt x="170" y="299"/>
                    <a:pt x="143" y="325"/>
                    <a:pt x="111" y="325"/>
                  </a:cubicBezTo>
                  <a:cubicBezTo>
                    <a:pt x="68" y="325"/>
                    <a:pt x="68" y="325"/>
                    <a:pt x="68" y="325"/>
                  </a:cubicBezTo>
                  <a:cubicBezTo>
                    <a:pt x="31" y="325"/>
                    <a:pt x="0" y="356"/>
                    <a:pt x="0" y="394"/>
                  </a:cubicBezTo>
                  <a:cubicBezTo>
                    <a:pt x="1" y="1765"/>
                    <a:pt x="1" y="1765"/>
                    <a:pt x="1" y="1765"/>
                  </a:cubicBezTo>
                  <a:cubicBezTo>
                    <a:pt x="1" y="1802"/>
                    <a:pt x="31" y="1833"/>
                    <a:pt x="69" y="1833"/>
                  </a:cubicBezTo>
                  <a:cubicBezTo>
                    <a:pt x="1228" y="1833"/>
                    <a:pt x="1228" y="1833"/>
                    <a:pt x="1228" y="1833"/>
                  </a:cubicBezTo>
                  <a:cubicBezTo>
                    <a:pt x="1249" y="1833"/>
                    <a:pt x="1266" y="1850"/>
                    <a:pt x="1266" y="1872"/>
                  </a:cubicBezTo>
                  <a:cubicBezTo>
                    <a:pt x="1266" y="1895"/>
                    <a:pt x="1282" y="1914"/>
                    <a:pt x="1305" y="1914"/>
                  </a:cubicBezTo>
                  <a:cubicBezTo>
                    <a:pt x="1567" y="1914"/>
                    <a:pt x="1567" y="1914"/>
                    <a:pt x="1567" y="1914"/>
                  </a:cubicBezTo>
                  <a:cubicBezTo>
                    <a:pt x="1588" y="1914"/>
                    <a:pt x="1606" y="1896"/>
                    <a:pt x="1606" y="1875"/>
                  </a:cubicBezTo>
                  <a:cubicBezTo>
                    <a:pt x="1606" y="1852"/>
                    <a:pt x="1621" y="1833"/>
                    <a:pt x="1645" y="1833"/>
                  </a:cubicBezTo>
                  <a:cubicBezTo>
                    <a:pt x="2803" y="1833"/>
                    <a:pt x="2803" y="1833"/>
                    <a:pt x="2803" y="1833"/>
                  </a:cubicBezTo>
                  <a:cubicBezTo>
                    <a:pt x="2841" y="1833"/>
                    <a:pt x="2872" y="1802"/>
                    <a:pt x="2872" y="1765"/>
                  </a:cubicBezTo>
                  <a:cubicBezTo>
                    <a:pt x="2872" y="394"/>
                    <a:pt x="2872" y="394"/>
                    <a:pt x="2872" y="394"/>
                  </a:cubicBezTo>
                  <a:cubicBezTo>
                    <a:pt x="2872" y="356"/>
                    <a:pt x="2842" y="325"/>
                    <a:pt x="2804" y="325"/>
                  </a:cubicBezTo>
                  <a:close/>
                  <a:moveTo>
                    <a:pt x="1340" y="1700"/>
                  </a:moveTo>
                  <a:cubicBezTo>
                    <a:pt x="1067" y="1529"/>
                    <a:pt x="711" y="1510"/>
                    <a:pt x="331" y="1573"/>
                  </a:cubicBezTo>
                  <a:cubicBezTo>
                    <a:pt x="292" y="1579"/>
                    <a:pt x="257" y="1550"/>
                    <a:pt x="257" y="1510"/>
                  </a:cubicBezTo>
                  <a:cubicBezTo>
                    <a:pt x="257" y="216"/>
                    <a:pt x="257" y="216"/>
                    <a:pt x="257" y="216"/>
                  </a:cubicBezTo>
                  <a:cubicBezTo>
                    <a:pt x="257" y="182"/>
                    <a:pt x="281" y="154"/>
                    <a:pt x="314" y="148"/>
                  </a:cubicBezTo>
                  <a:cubicBezTo>
                    <a:pt x="710" y="81"/>
                    <a:pt x="1074" y="108"/>
                    <a:pt x="1340" y="308"/>
                  </a:cubicBezTo>
                  <a:cubicBezTo>
                    <a:pt x="1374" y="334"/>
                    <a:pt x="1392" y="371"/>
                    <a:pt x="1392" y="413"/>
                  </a:cubicBezTo>
                  <a:cubicBezTo>
                    <a:pt x="1393" y="1671"/>
                    <a:pt x="1393" y="1671"/>
                    <a:pt x="1393" y="1671"/>
                  </a:cubicBezTo>
                  <a:cubicBezTo>
                    <a:pt x="1393" y="1698"/>
                    <a:pt x="1363" y="1714"/>
                    <a:pt x="1340" y="1700"/>
                  </a:cubicBezTo>
                  <a:close/>
                  <a:moveTo>
                    <a:pt x="2615" y="1510"/>
                  </a:moveTo>
                  <a:cubicBezTo>
                    <a:pt x="2615" y="1550"/>
                    <a:pt x="2580" y="1579"/>
                    <a:pt x="2541" y="1573"/>
                  </a:cubicBezTo>
                  <a:cubicBezTo>
                    <a:pt x="2162" y="1510"/>
                    <a:pt x="1805" y="1529"/>
                    <a:pt x="1532" y="1700"/>
                  </a:cubicBezTo>
                  <a:cubicBezTo>
                    <a:pt x="1509" y="1714"/>
                    <a:pt x="1480" y="1698"/>
                    <a:pt x="1480" y="1671"/>
                  </a:cubicBezTo>
                  <a:cubicBezTo>
                    <a:pt x="1480" y="413"/>
                    <a:pt x="1480" y="413"/>
                    <a:pt x="1480" y="413"/>
                  </a:cubicBezTo>
                  <a:cubicBezTo>
                    <a:pt x="1480" y="371"/>
                    <a:pt x="1499" y="334"/>
                    <a:pt x="1533" y="308"/>
                  </a:cubicBezTo>
                  <a:cubicBezTo>
                    <a:pt x="1798" y="108"/>
                    <a:pt x="2163" y="81"/>
                    <a:pt x="2558" y="148"/>
                  </a:cubicBezTo>
                  <a:cubicBezTo>
                    <a:pt x="2592" y="154"/>
                    <a:pt x="2615" y="182"/>
                    <a:pt x="2615" y="216"/>
                  </a:cubicBezTo>
                  <a:cubicBezTo>
                    <a:pt x="2615" y="1510"/>
                    <a:pt x="2615" y="1510"/>
                    <a:pt x="2615" y="1510"/>
                  </a:cubicBezTo>
                  <a:close/>
                  <a:moveTo>
                    <a:pt x="2615" y="1510"/>
                  </a:moveTo>
                  <a:cubicBezTo>
                    <a:pt x="2615" y="1510"/>
                    <a:pt x="2615" y="1510"/>
                    <a:pt x="2615" y="1510"/>
                  </a:cubicBezTo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E27E5A-B8BA-4108-BF73-56BD69AF08C2}"/>
              </a:ext>
            </a:extLst>
          </p:cNvPr>
          <p:cNvGrpSpPr/>
          <p:nvPr/>
        </p:nvGrpSpPr>
        <p:grpSpPr>
          <a:xfrm>
            <a:off x="11249135" y="3307845"/>
            <a:ext cx="759293" cy="748778"/>
            <a:chOff x="5353879" y="2335693"/>
            <a:chExt cx="1878496" cy="182271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105E8EE-2946-41ED-9C0F-C334FDB4A8DB}"/>
                </a:ext>
              </a:extLst>
            </p:cNvPr>
            <p:cNvGrpSpPr/>
            <p:nvPr/>
          </p:nvGrpSpPr>
          <p:grpSpPr>
            <a:xfrm>
              <a:off x="5353879" y="2335693"/>
              <a:ext cx="1878496" cy="1822715"/>
              <a:chOff x="8835887" y="948072"/>
              <a:chExt cx="2454965" cy="2415208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C8ED565-35BE-45F3-B209-F5F5EFC99AA5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3FF6A31-A3B0-43E6-9B51-7B399F3C5B9B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grpSp>
          <p:nvGrpSpPr>
            <p:cNvPr id="41" name="Google Shape;1277;p42">
              <a:extLst>
                <a:ext uri="{FF2B5EF4-FFF2-40B4-BE49-F238E27FC236}">
                  <a16:creationId xmlns:a16="http://schemas.microsoft.com/office/drawing/2014/main" id="{0E858E63-45FF-4DDD-BB4A-DBCE838E6BC6}"/>
                </a:ext>
              </a:extLst>
            </p:cNvPr>
            <p:cNvGrpSpPr/>
            <p:nvPr/>
          </p:nvGrpSpPr>
          <p:grpSpPr>
            <a:xfrm>
              <a:off x="5878611" y="2743246"/>
              <a:ext cx="900000" cy="900000"/>
              <a:chOff x="1190625" y="561050"/>
              <a:chExt cx="5224075" cy="4573325"/>
            </a:xfrm>
          </p:grpSpPr>
          <p:sp>
            <p:nvSpPr>
              <p:cNvPr id="42" name="Google Shape;1278;p42">
                <a:extLst>
                  <a:ext uri="{FF2B5EF4-FFF2-40B4-BE49-F238E27FC236}">
                    <a16:creationId xmlns:a16="http://schemas.microsoft.com/office/drawing/2014/main" id="{2BFBA916-B258-4055-A82A-CFEF77601C95}"/>
                  </a:ext>
                </a:extLst>
              </p:cNvPr>
              <p:cNvSpPr/>
              <p:nvPr/>
            </p:nvSpPr>
            <p:spPr>
              <a:xfrm>
                <a:off x="1190625" y="561050"/>
                <a:ext cx="4662200" cy="1399425"/>
              </a:xfrm>
              <a:custGeom>
                <a:avLst/>
                <a:gdLst/>
                <a:ahLst/>
                <a:cxnLst/>
                <a:rect l="l" t="t" r="r" b="b"/>
                <a:pathLst>
                  <a:path w="186488" h="55977" extrusionOk="0">
                    <a:moveTo>
                      <a:pt x="45864" y="6590"/>
                    </a:moveTo>
                    <a:lnTo>
                      <a:pt x="45864" y="49354"/>
                    </a:lnTo>
                    <a:lnTo>
                      <a:pt x="6850" y="49354"/>
                    </a:lnTo>
                    <a:cubicBezTo>
                      <a:pt x="6720" y="49354"/>
                      <a:pt x="6622" y="49256"/>
                      <a:pt x="6622" y="49159"/>
                    </a:cubicBezTo>
                    <a:lnTo>
                      <a:pt x="6622" y="6818"/>
                    </a:lnTo>
                    <a:cubicBezTo>
                      <a:pt x="6622" y="6688"/>
                      <a:pt x="6720" y="6590"/>
                      <a:pt x="6850" y="6590"/>
                    </a:cubicBezTo>
                    <a:close/>
                    <a:moveTo>
                      <a:pt x="179670" y="6590"/>
                    </a:moveTo>
                    <a:cubicBezTo>
                      <a:pt x="179768" y="6590"/>
                      <a:pt x="179866" y="6688"/>
                      <a:pt x="179866" y="6818"/>
                    </a:cubicBezTo>
                    <a:lnTo>
                      <a:pt x="179866" y="49159"/>
                    </a:lnTo>
                    <a:cubicBezTo>
                      <a:pt x="179866" y="49256"/>
                      <a:pt x="179768" y="49354"/>
                      <a:pt x="179670" y="49354"/>
                    </a:cubicBezTo>
                    <a:lnTo>
                      <a:pt x="52453" y="49354"/>
                    </a:lnTo>
                    <a:lnTo>
                      <a:pt x="52453" y="6590"/>
                    </a:lnTo>
                    <a:close/>
                    <a:moveTo>
                      <a:pt x="6818" y="0"/>
                    </a:moveTo>
                    <a:cubicBezTo>
                      <a:pt x="3066" y="0"/>
                      <a:pt x="0" y="3034"/>
                      <a:pt x="0" y="6818"/>
                    </a:cubicBezTo>
                    <a:lnTo>
                      <a:pt x="0" y="49159"/>
                    </a:lnTo>
                    <a:cubicBezTo>
                      <a:pt x="0" y="52910"/>
                      <a:pt x="3066" y="55976"/>
                      <a:pt x="6818" y="55976"/>
                    </a:cubicBezTo>
                    <a:lnTo>
                      <a:pt x="179670" y="55976"/>
                    </a:lnTo>
                    <a:cubicBezTo>
                      <a:pt x="183421" y="55976"/>
                      <a:pt x="186488" y="52910"/>
                      <a:pt x="186488" y="49159"/>
                    </a:cubicBezTo>
                    <a:lnTo>
                      <a:pt x="186488" y="6818"/>
                    </a:lnTo>
                    <a:cubicBezTo>
                      <a:pt x="186488" y="3034"/>
                      <a:pt x="183421" y="0"/>
                      <a:pt x="17967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3" name="Google Shape;1279;p42">
                <a:extLst>
                  <a:ext uri="{FF2B5EF4-FFF2-40B4-BE49-F238E27FC236}">
                    <a16:creationId xmlns:a16="http://schemas.microsoft.com/office/drawing/2014/main" id="{69A5D7FE-7AF7-43DD-AA28-2CC0074951F0}"/>
                  </a:ext>
                </a:extLst>
              </p:cNvPr>
              <p:cNvSpPr/>
              <p:nvPr/>
            </p:nvSpPr>
            <p:spPr>
              <a:xfrm>
                <a:off x="2689500" y="100142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7"/>
                    </a:cubicBezTo>
                    <a:cubicBezTo>
                      <a:pt x="0" y="5122"/>
                      <a:pt x="1501" y="6622"/>
                      <a:pt x="3295" y="6622"/>
                    </a:cubicBezTo>
                    <a:lnTo>
                      <a:pt x="63283" y="6622"/>
                    </a:lnTo>
                    <a:cubicBezTo>
                      <a:pt x="65110" y="6622"/>
                      <a:pt x="66577" y="5122"/>
                      <a:pt x="66577" y="3327"/>
                    </a:cubicBezTo>
                    <a:cubicBezTo>
                      <a:pt x="66577" y="1501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4" name="Google Shape;1280;p42">
                <a:extLst>
                  <a:ext uri="{FF2B5EF4-FFF2-40B4-BE49-F238E27FC236}">
                    <a16:creationId xmlns:a16="http://schemas.microsoft.com/office/drawing/2014/main" id="{D6914403-8A4D-485B-8E32-6735EA9FBF27}"/>
                  </a:ext>
                </a:extLst>
              </p:cNvPr>
              <p:cNvSpPr/>
              <p:nvPr/>
            </p:nvSpPr>
            <p:spPr>
              <a:xfrm>
                <a:off x="3482975" y="1354525"/>
                <a:ext cx="1928675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77147" h="6590" extrusionOk="0">
                    <a:moveTo>
                      <a:pt x="3328" y="1"/>
                    </a:moveTo>
                    <a:cubicBezTo>
                      <a:pt x="1501" y="1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328" y="6590"/>
                    </a:cubicBezTo>
                    <a:lnTo>
                      <a:pt x="73852" y="6590"/>
                    </a:lnTo>
                    <a:cubicBezTo>
                      <a:pt x="75679" y="6590"/>
                      <a:pt x="77146" y="5122"/>
                      <a:pt x="77146" y="3295"/>
                    </a:cubicBezTo>
                    <a:cubicBezTo>
                      <a:pt x="77146" y="1468"/>
                      <a:pt x="75679" y="1"/>
                      <a:pt x="7385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5" name="Google Shape;1281;p42">
                <a:extLst>
                  <a:ext uri="{FF2B5EF4-FFF2-40B4-BE49-F238E27FC236}">
                    <a16:creationId xmlns:a16="http://schemas.microsoft.com/office/drawing/2014/main" id="{72741409-43E0-4A49-9D7E-532FBF6C680F}"/>
                  </a:ext>
                </a:extLst>
              </p:cNvPr>
              <p:cNvSpPr/>
              <p:nvPr/>
            </p:nvSpPr>
            <p:spPr>
              <a:xfrm>
                <a:off x="2689500" y="1354525"/>
                <a:ext cx="6067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590" extrusionOk="0">
                    <a:moveTo>
                      <a:pt x="3295" y="1"/>
                    </a:moveTo>
                    <a:cubicBezTo>
                      <a:pt x="1468" y="1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295" y="6590"/>
                    </a:cubicBezTo>
                    <a:lnTo>
                      <a:pt x="20942" y="6590"/>
                    </a:lnTo>
                    <a:cubicBezTo>
                      <a:pt x="22769" y="6590"/>
                      <a:pt x="24269" y="5122"/>
                      <a:pt x="24269" y="3295"/>
                    </a:cubicBezTo>
                    <a:cubicBezTo>
                      <a:pt x="24269" y="1468"/>
                      <a:pt x="22769" y="1"/>
                      <a:pt x="2094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6" name="Google Shape;1282;p42">
                <a:extLst>
                  <a:ext uri="{FF2B5EF4-FFF2-40B4-BE49-F238E27FC236}">
                    <a16:creationId xmlns:a16="http://schemas.microsoft.com/office/drawing/2014/main" id="{49DD7F4F-97C0-4C96-9982-BA004C73C595}"/>
                  </a:ext>
                </a:extLst>
              </p:cNvPr>
              <p:cNvSpPr/>
              <p:nvPr/>
            </p:nvSpPr>
            <p:spPr>
              <a:xfrm>
                <a:off x="1543725" y="825275"/>
                <a:ext cx="605925" cy="60592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37" extrusionOk="0">
                    <a:moveTo>
                      <a:pt x="12102" y="0"/>
                    </a:moveTo>
                    <a:cubicBezTo>
                      <a:pt x="5415" y="0"/>
                      <a:pt x="0" y="5448"/>
                      <a:pt x="0" y="12135"/>
                    </a:cubicBezTo>
                    <a:cubicBezTo>
                      <a:pt x="0" y="13962"/>
                      <a:pt x="1468" y="15429"/>
                      <a:pt x="3295" y="15429"/>
                    </a:cubicBezTo>
                    <a:cubicBezTo>
                      <a:pt x="5122" y="15429"/>
                      <a:pt x="6590" y="13962"/>
                      <a:pt x="6590" y="12135"/>
                    </a:cubicBezTo>
                    <a:cubicBezTo>
                      <a:pt x="6590" y="9069"/>
                      <a:pt x="9069" y="6622"/>
                      <a:pt x="12102" y="6622"/>
                    </a:cubicBezTo>
                    <a:cubicBezTo>
                      <a:pt x="15136" y="6622"/>
                      <a:pt x="17615" y="9069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2"/>
                    </a:cubicBezTo>
                    <a:cubicBezTo>
                      <a:pt x="8808" y="22769"/>
                      <a:pt x="10276" y="24237"/>
                      <a:pt x="12102" y="24237"/>
                    </a:cubicBezTo>
                    <a:cubicBezTo>
                      <a:pt x="18789" y="24237"/>
                      <a:pt x="24237" y="18822"/>
                      <a:pt x="24237" y="12135"/>
                    </a:cubicBezTo>
                    <a:cubicBezTo>
                      <a:pt x="24237" y="5448"/>
                      <a:pt x="18789" y="0"/>
                      <a:pt x="1210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7" name="Google Shape;1283;p42">
                <a:extLst>
                  <a:ext uri="{FF2B5EF4-FFF2-40B4-BE49-F238E27FC236}">
                    <a16:creationId xmlns:a16="http://schemas.microsoft.com/office/drawing/2014/main" id="{18386D12-4CA6-4F7F-B2A6-8FC99C4FC950}"/>
                  </a:ext>
                </a:extLst>
              </p:cNvPr>
              <p:cNvSpPr/>
              <p:nvPr/>
            </p:nvSpPr>
            <p:spPr>
              <a:xfrm>
                <a:off x="1763900" y="153067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0"/>
                    </a:moveTo>
                    <a:cubicBezTo>
                      <a:pt x="1469" y="0"/>
                      <a:pt x="1" y="1468"/>
                      <a:pt x="1" y="3295"/>
                    </a:cubicBezTo>
                    <a:cubicBezTo>
                      <a:pt x="1" y="5122"/>
                      <a:pt x="1501" y="6622"/>
                      <a:pt x="3328" y="6622"/>
                    </a:cubicBezTo>
                    <a:cubicBezTo>
                      <a:pt x="5155" y="6622"/>
                      <a:pt x="6655" y="5122"/>
                      <a:pt x="6655" y="3295"/>
                    </a:cubicBezTo>
                    <a:cubicBezTo>
                      <a:pt x="6655" y="1468"/>
                      <a:pt x="5155" y="0"/>
                      <a:pt x="332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8" name="Google Shape;1284;p42">
                <a:extLst>
                  <a:ext uri="{FF2B5EF4-FFF2-40B4-BE49-F238E27FC236}">
                    <a16:creationId xmlns:a16="http://schemas.microsoft.com/office/drawing/2014/main" id="{FA52C9A5-43BF-4E02-A062-BABAC23C9E33}"/>
                  </a:ext>
                </a:extLst>
              </p:cNvPr>
              <p:cNvSpPr/>
              <p:nvPr/>
            </p:nvSpPr>
            <p:spPr>
              <a:xfrm>
                <a:off x="2689500" y="258837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8"/>
                    </a:cubicBezTo>
                    <a:cubicBezTo>
                      <a:pt x="0" y="5154"/>
                      <a:pt x="1501" y="6622"/>
                      <a:pt x="3295" y="6622"/>
                    </a:cubicBezTo>
                    <a:lnTo>
                      <a:pt x="63283" y="6622"/>
                    </a:lnTo>
                    <a:cubicBezTo>
                      <a:pt x="65110" y="6622"/>
                      <a:pt x="66577" y="5154"/>
                      <a:pt x="66577" y="3328"/>
                    </a:cubicBezTo>
                    <a:cubicBezTo>
                      <a:pt x="66577" y="1501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9" name="Google Shape;1285;p42">
                <a:extLst>
                  <a:ext uri="{FF2B5EF4-FFF2-40B4-BE49-F238E27FC236}">
                    <a16:creationId xmlns:a16="http://schemas.microsoft.com/office/drawing/2014/main" id="{BE2C8E8C-C5DF-42A0-997C-763959480BFA}"/>
                  </a:ext>
                </a:extLst>
              </p:cNvPr>
              <p:cNvSpPr/>
              <p:nvPr/>
            </p:nvSpPr>
            <p:spPr>
              <a:xfrm>
                <a:off x="3482975" y="294147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328" y="1"/>
                    </a:moveTo>
                    <a:cubicBezTo>
                      <a:pt x="1501" y="1"/>
                      <a:pt x="0" y="1469"/>
                      <a:pt x="0" y="3295"/>
                    </a:cubicBezTo>
                    <a:cubicBezTo>
                      <a:pt x="0" y="5122"/>
                      <a:pt x="1501" y="6623"/>
                      <a:pt x="3328" y="6623"/>
                    </a:cubicBezTo>
                    <a:lnTo>
                      <a:pt x="63283" y="6623"/>
                    </a:lnTo>
                    <a:cubicBezTo>
                      <a:pt x="65110" y="6623"/>
                      <a:pt x="66578" y="5122"/>
                      <a:pt x="66578" y="3295"/>
                    </a:cubicBezTo>
                    <a:cubicBezTo>
                      <a:pt x="66578" y="1469"/>
                      <a:pt x="65110" y="1"/>
                      <a:pt x="63283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0" name="Google Shape;1286;p42">
                <a:extLst>
                  <a:ext uri="{FF2B5EF4-FFF2-40B4-BE49-F238E27FC236}">
                    <a16:creationId xmlns:a16="http://schemas.microsoft.com/office/drawing/2014/main" id="{21D7ED50-63A1-4F84-912F-378A53EA6AF8}"/>
                  </a:ext>
                </a:extLst>
              </p:cNvPr>
              <p:cNvSpPr/>
              <p:nvPr/>
            </p:nvSpPr>
            <p:spPr>
              <a:xfrm>
                <a:off x="2689500" y="2941475"/>
                <a:ext cx="6067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623" extrusionOk="0">
                    <a:moveTo>
                      <a:pt x="3295" y="1"/>
                    </a:moveTo>
                    <a:cubicBezTo>
                      <a:pt x="1468" y="1"/>
                      <a:pt x="0" y="1469"/>
                      <a:pt x="0" y="3295"/>
                    </a:cubicBezTo>
                    <a:cubicBezTo>
                      <a:pt x="0" y="5122"/>
                      <a:pt x="1501" y="6623"/>
                      <a:pt x="3295" y="6623"/>
                    </a:cubicBezTo>
                    <a:lnTo>
                      <a:pt x="20942" y="6623"/>
                    </a:lnTo>
                    <a:cubicBezTo>
                      <a:pt x="22769" y="6623"/>
                      <a:pt x="24269" y="5122"/>
                      <a:pt x="24269" y="3295"/>
                    </a:cubicBezTo>
                    <a:cubicBezTo>
                      <a:pt x="24269" y="1469"/>
                      <a:pt x="22769" y="1"/>
                      <a:pt x="2094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1" name="Google Shape;1287;p42">
                <a:extLst>
                  <a:ext uri="{FF2B5EF4-FFF2-40B4-BE49-F238E27FC236}">
                    <a16:creationId xmlns:a16="http://schemas.microsoft.com/office/drawing/2014/main" id="{CC535406-0E19-471A-BFC7-D048C330DF18}"/>
                  </a:ext>
                </a:extLst>
              </p:cNvPr>
              <p:cNvSpPr/>
              <p:nvPr/>
            </p:nvSpPr>
            <p:spPr>
              <a:xfrm>
                <a:off x="1543725" y="2412225"/>
                <a:ext cx="605925" cy="6059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38" extrusionOk="0">
                    <a:moveTo>
                      <a:pt x="12102" y="1"/>
                    </a:moveTo>
                    <a:cubicBezTo>
                      <a:pt x="5415" y="1"/>
                      <a:pt x="0" y="5448"/>
                      <a:pt x="0" y="12135"/>
                    </a:cubicBezTo>
                    <a:cubicBezTo>
                      <a:pt x="0" y="13962"/>
                      <a:pt x="1468" y="15430"/>
                      <a:pt x="3295" y="15430"/>
                    </a:cubicBezTo>
                    <a:cubicBezTo>
                      <a:pt x="5122" y="15430"/>
                      <a:pt x="6590" y="13962"/>
                      <a:pt x="6590" y="12135"/>
                    </a:cubicBezTo>
                    <a:cubicBezTo>
                      <a:pt x="6590" y="9102"/>
                      <a:pt x="9069" y="6622"/>
                      <a:pt x="12102" y="6622"/>
                    </a:cubicBezTo>
                    <a:cubicBezTo>
                      <a:pt x="15136" y="6622"/>
                      <a:pt x="17615" y="9102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3"/>
                    </a:cubicBezTo>
                    <a:cubicBezTo>
                      <a:pt x="8808" y="22769"/>
                      <a:pt x="10276" y="24237"/>
                      <a:pt x="12102" y="24237"/>
                    </a:cubicBezTo>
                    <a:cubicBezTo>
                      <a:pt x="18789" y="24237"/>
                      <a:pt x="24237" y="18822"/>
                      <a:pt x="24237" y="12135"/>
                    </a:cubicBezTo>
                    <a:cubicBezTo>
                      <a:pt x="24237" y="5448"/>
                      <a:pt x="18789" y="1"/>
                      <a:pt x="1210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2" name="Google Shape;1288;p42">
                <a:extLst>
                  <a:ext uri="{FF2B5EF4-FFF2-40B4-BE49-F238E27FC236}">
                    <a16:creationId xmlns:a16="http://schemas.microsoft.com/office/drawing/2014/main" id="{845BECD5-9886-4537-9AB5-AB54C0B8EE6F}"/>
                  </a:ext>
                </a:extLst>
              </p:cNvPr>
              <p:cNvSpPr/>
              <p:nvPr/>
            </p:nvSpPr>
            <p:spPr>
              <a:xfrm>
                <a:off x="1763900" y="311762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1"/>
                    </a:moveTo>
                    <a:cubicBezTo>
                      <a:pt x="1469" y="1"/>
                      <a:pt x="1" y="1501"/>
                      <a:pt x="1" y="3295"/>
                    </a:cubicBezTo>
                    <a:cubicBezTo>
                      <a:pt x="1" y="5122"/>
                      <a:pt x="1501" y="6623"/>
                      <a:pt x="3328" y="6623"/>
                    </a:cubicBezTo>
                    <a:cubicBezTo>
                      <a:pt x="5155" y="6623"/>
                      <a:pt x="6655" y="5122"/>
                      <a:pt x="6655" y="3295"/>
                    </a:cubicBezTo>
                    <a:cubicBezTo>
                      <a:pt x="6655" y="1501"/>
                      <a:pt x="5155" y="1"/>
                      <a:pt x="332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3" name="Google Shape;1289;p42">
                <a:extLst>
                  <a:ext uri="{FF2B5EF4-FFF2-40B4-BE49-F238E27FC236}">
                    <a16:creationId xmlns:a16="http://schemas.microsoft.com/office/drawing/2014/main" id="{79DACF48-A02D-4283-B179-1FF331404388}"/>
                  </a:ext>
                </a:extLst>
              </p:cNvPr>
              <p:cNvSpPr/>
              <p:nvPr/>
            </p:nvSpPr>
            <p:spPr>
              <a:xfrm>
                <a:off x="2689500" y="4176150"/>
                <a:ext cx="1664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590" extrusionOk="0">
                    <a:moveTo>
                      <a:pt x="3295" y="0"/>
                    </a:moveTo>
                    <a:cubicBezTo>
                      <a:pt x="1468" y="0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295" y="6590"/>
                    </a:cubicBezTo>
                    <a:lnTo>
                      <a:pt x="63283" y="6590"/>
                    </a:lnTo>
                    <a:cubicBezTo>
                      <a:pt x="65110" y="6590"/>
                      <a:pt x="66577" y="5122"/>
                      <a:pt x="66577" y="3295"/>
                    </a:cubicBezTo>
                    <a:cubicBezTo>
                      <a:pt x="66577" y="1468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4" name="Google Shape;1290;p42">
                <a:extLst>
                  <a:ext uri="{FF2B5EF4-FFF2-40B4-BE49-F238E27FC236}">
                    <a16:creationId xmlns:a16="http://schemas.microsoft.com/office/drawing/2014/main" id="{2C680870-214C-405C-A3E4-7BDA1ADED36D}"/>
                  </a:ext>
                </a:extLst>
              </p:cNvPr>
              <p:cNvSpPr/>
              <p:nvPr/>
            </p:nvSpPr>
            <p:spPr>
              <a:xfrm>
                <a:off x="3482975" y="4528450"/>
                <a:ext cx="17525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0101" h="6622" extrusionOk="0">
                    <a:moveTo>
                      <a:pt x="3328" y="0"/>
                    </a:moveTo>
                    <a:cubicBezTo>
                      <a:pt x="1501" y="0"/>
                      <a:pt x="0" y="1501"/>
                      <a:pt x="0" y="3295"/>
                    </a:cubicBezTo>
                    <a:cubicBezTo>
                      <a:pt x="0" y="5121"/>
                      <a:pt x="1501" y="6622"/>
                      <a:pt x="3328" y="6622"/>
                    </a:cubicBezTo>
                    <a:lnTo>
                      <a:pt x="66806" y="6622"/>
                    </a:lnTo>
                    <a:cubicBezTo>
                      <a:pt x="68633" y="6622"/>
                      <a:pt x="70101" y="5121"/>
                      <a:pt x="70101" y="3295"/>
                    </a:cubicBezTo>
                    <a:cubicBezTo>
                      <a:pt x="70101" y="1501"/>
                      <a:pt x="68633" y="0"/>
                      <a:pt x="6680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5" name="Google Shape;1291;p42">
                <a:extLst>
                  <a:ext uri="{FF2B5EF4-FFF2-40B4-BE49-F238E27FC236}">
                    <a16:creationId xmlns:a16="http://schemas.microsoft.com/office/drawing/2014/main" id="{F89ACE59-9491-4172-AE86-181723A26D65}"/>
                  </a:ext>
                </a:extLst>
              </p:cNvPr>
              <p:cNvSpPr/>
              <p:nvPr/>
            </p:nvSpPr>
            <p:spPr>
              <a:xfrm>
                <a:off x="2689500" y="4528450"/>
                <a:ext cx="606750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622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295"/>
                    </a:cubicBezTo>
                    <a:cubicBezTo>
                      <a:pt x="0" y="5121"/>
                      <a:pt x="1501" y="6622"/>
                      <a:pt x="3295" y="6622"/>
                    </a:cubicBezTo>
                    <a:lnTo>
                      <a:pt x="20942" y="6622"/>
                    </a:lnTo>
                    <a:cubicBezTo>
                      <a:pt x="22769" y="6622"/>
                      <a:pt x="24269" y="5121"/>
                      <a:pt x="24269" y="3295"/>
                    </a:cubicBezTo>
                    <a:cubicBezTo>
                      <a:pt x="24269" y="1501"/>
                      <a:pt x="22769" y="0"/>
                      <a:pt x="2094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6" name="Google Shape;1292;p42">
                <a:extLst>
                  <a:ext uri="{FF2B5EF4-FFF2-40B4-BE49-F238E27FC236}">
                    <a16:creationId xmlns:a16="http://schemas.microsoft.com/office/drawing/2014/main" id="{F719DEA2-6F9B-46D4-BAA5-5439CA389828}"/>
                  </a:ext>
                </a:extLst>
              </p:cNvPr>
              <p:cNvSpPr/>
              <p:nvPr/>
            </p:nvSpPr>
            <p:spPr>
              <a:xfrm>
                <a:off x="1543725" y="3999175"/>
                <a:ext cx="605925" cy="6067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70" extrusionOk="0">
                    <a:moveTo>
                      <a:pt x="12102" y="1"/>
                    </a:moveTo>
                    <a:cubicBezTo>
                      <a:pt x="5415" y="1"/>
                      <a:pt x="0" y="5448"/>
                      <a:pt x="0" y="12135"/>
                    </a:cubicBezTo>
                    <a:cubicBezTo>
                      <a:pt x="0" y="13962"/>
                      <a:pt x="1468" y="15430"/>
                      <a:pt x="3295" y="15430"/>
                    </a:cubicBezTo>
                    <a:cubicBezTo>
                      <a:pt x="5122" y="15430"/>
                      <a:pt x="6590" y="13962"/>
                      <a:pt x="6590" y="12135"/>
                    </a:cubicBezTo>
                    <a:cubicBezTo>
                      <a:pt x="6590" y="9102"/>
                      <a:pt x="9069" y="6623"/>
                      <a:pt x="12102" y="6623"/>
                    </a:cubicBezTo>
                    <a:cubicBezTo>
                      <a:pt x="15136" y="6623"/>
                      <a:pt x="17615" y="9102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3"/>
                    </a:cubicBezTo>
                    <a:cubicBezTo>
                      <a:pt x="8808" y="22769"/>
                      <a:pt x="10276" y="24270"/>
                      <a:pt x="12102" y="24270"/>
                    </a:cubicBezTo>
                    <a:cubicBezTo>
                      <a:pt x="18789" y="24270"/>
                      <a:pt x="24237" y="18822"/>
                      <a:pt x="24237" y="12135"/>
                    </a:cubicBezTo>
                    <a:cubicBezTo>
                      <a:pt x="24237" y="5448"/>
                      <a:pt x="18789" y="1"/>
                      <a:pt x="1210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7" name="Google Shape;1293;p42">
                <a:extLst>
                  <a:ext uri="{FF2B5EF4-FFF2-40B4-BE49-F238E27FC236}">
                    <a16:creationId xmlns:a16="http://schemas.microsoft.com/office/drawing/2014/main" id="{308DE14B-4849-43D9-9DF8-53E58BCEED1D}"/>
                  </a:ext>
                </a:extLst>
              </p:cNvPr>
              <p:cNvSpPr/>
              <p:nvPr/>
            </p:nvSpPr>
            <p:spPr>
              <a:xfrm>
                <a:off x="1763900" y="470457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1"/>
                    </a:moveTo>
                    <a:cubicBezTo>
                      <a:pt x="1469" y="1"/>
                      <a:pt x="1" y="1502"/>
                      <a:pt x="1" y="3328"/>
                    </a:cubicBezTo>
                    <a:cubicBezTo>
                      <a:pt x="1" y="5155"/>
                      <a:pt x="1501" y="6623"/>
                      <a:pt x="3328" y="6623"/>
                    </a:cubicBezTo>
                    <a:cubicBezTo>
                      <a:pt x="5155" y="6623"/>
                      <a:pt x="6655" y="5155"/>
                      <a:pt x="6655" y="3328"/>
                    </a:cubicBezTo>
                    <a:cubicBezTo>
                      <a:pt x="6655" y="1502"/>
                      <a:pt x="5155" y="1"/>
                      <a:pt x="332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8" name="Google Shape;1294;p42">
                <a:extLst>
                  <a:ext uri="{FF2B5EF4-FFF2-40B4-BE49-F238E27FC236}">
                    <a16:creationId xmlns:a16="http://schemas.microsoft.com/office/drawing/2014/main" id="{49DE70DD-3EE1-4826-9F7D-7C02BF69BA6F}"/>
                  </a:ext>
                </a:extLst>
              </p:cNvPr>
              <p:cNvSpPr/>
              <p:nvPr/>
            </p:nvSpPr>
            <p:spPr>
              <a:xfrm>
                <a:off x="1190625" y="2148000"/>
                <a:ext cx="5224075" cy="2986375"/>
              </a:xfrm>
              <a:custGeom>
                <a:avLst/>
                <a:gdLst/>
                <a:ahLst/>
                <a:cxnLst/>
                <a:rect l="l" t="t" r="r" b="b"/>
                <a:pathLst>
                  <a:path w="208963" h="119455" extrusionOk="0">
                    <a:moveTo>
                      <a:pt x="45864" y="6590"/>
                    </a:moveTo>
                    <a:lnTo>
                      <a:pt x="45864" y="49387"/>
                    </a:lnTo>
                    <a:lnTo>
                      <a:pt x="6850" y="49387"/>
                    </a:lnTo>
                    <a:cubicBezTo>
                      <a:pt x="6720" y="49387"/>
                      <a:pt x="6622" y="49257"/>
                      <a:pt x="6622" y="49159"/>
                    </a:cubicBezTo>
                    <a:lnTo>
                      <a:pt x="6622" y="6818"/>
                    </a:lnTo>
                    <a:cubicBezTo>
                      <a:pt x="6622" y="6720"/>
                      <a:pt x="6720" y="6590"/>
                      <a:pt x="6850" y="6590"/>
                    </a:cubicBezTo>
                    <a:close/>
                    <a:moveTo>
                      <a:pt x="179670" y="6623"/>
                    </a:moveTo>
                    <a:cubicBezTo>
                      <a:pt x="179768" y="6623"/>
                      <a:pt x="179866" y="6720"/>
                      <a:pt x="179866" y="6818"/>
                    </a:cubicBezTo>
                    <a:lnTo>
                      <a:pt x="179866" y="41167"/>
                    </a:lnTo>
                    <a:lnTo>
                      <a:pt x="171417" y="32718"/>
                    </a:lnTo>
                    <a:cubicBezTo>
                      <a:pt x="170784" y="32086"/>
                      <a:pt x="169933" y="31745"/>
                      <a:pt x="169067" y="31745"/>
                    </a:cubicBezTo>
                    <a:cubicBezTo>
                      <a:pt x="168638" y="31745"/>
                      <a:pt x="168207" y="31828"/>
                      <a:pt x="167797" y="32001"/>
                    </a:cubicBezTo>
                    <a:cubicBezTo>
                      <a:pt x="166590" y="32490"/>
                      <a:pt x="165774" y="33697"/>
                      <a:pt x="165774" y="35034"/>
                    </a:cubicBezTo>
                    <a:lnTo>
                      <a:pt x="165774" y="49387"/>
                    </a:lnTo>
                    <a:lnTo>
                      <a:pt x="52453" y="49387"/>
                    </a:lnTo>
                    <a:lnTo>
                      <a:pt x="52453" y="6623"/>
                    </a:lnTo>
                    <a:close/>
                    <a:moveTo>
                      <a:pt x="172396" y="43026"/>
                    </a:moveTo>
                    <a:lnTo>
                      <a:pt x="198753" y="69416"/>
                    </a:lnTo>
                    <a:lnTo>
                      <a:pt x="191544" y="70884"/>
                    </a:lnTo>
                    <a:cubicBezTo>
                      <a:pt x="190598" y="71079"/>
                      <a:pt x="189750" y="71699"/>
                      <a:pt x="189293" y="72547"/>
                    </a:cubicBezTo>
                    <a:cubicBezTo>
                      <a:pt x="188836" y="73428"/>
                      <a:pt x="188771" y="74472"/>
                      <a:pt x="189163" y="75385"/>
                    </a:cubicBezTo>
                    <a:lnTo>
                      <a:pt x="200188" y="101970"/>
                    </a:lnTo>
                    <a:lnTo>
                      <a:pt x="194414" y="104352"/>
                    </a:lnTo>
                    <a:lnTo>
                      <a:pt x="183389" y="77766"/>
                    </a:lnTo>
                    <a:cubicBezTo>
                      <a:pt x="183030" y="76853"/>
                      <a:pt x="182247" y="76168"/>
                      <a:pt x="181334" y="75875"/>
                    </a:cubicBezTo>
                    <a:cubicBezTo>
                      <a:pt x="181008" y="75777"/>
                      <a:pt x="180681" y="75711"/>
                      <a:pt x="180355" y="75711"/>
                    </a:cubicBezTo>
                    <a:cubicBezTo>
                      <a:pt x="179703" y="75711"/>
                      <a:pt x="179083" y="75907"/>
                      <a:pt x="178529" y="76266"/>
                    </a:cubicBezTo>
                    <a:lnTo>
                      <a:pt x="172396" y="80278"/>
                    </a:lnTo>
                    <a:lnTo>
                      <a:pt x="172396" y="43026"/>
                    </a:lnTo>
                    <a:close/>
                    <a:moveTo>
                      <a:pt x="45864" y="70101"/>
                    </a:moveTo>
                    <a:lnTo>
                      <a:pt x="45864" y="112865"/>
                    </a:lnTo>
                    <a:lnTo>
                      <a:pt x="6850" y="112865"/>
                    </a:lnTo>
                    <a:cubicBezTo>
                      <a:pt x="6720" y="112865"/>
                      <a:pt x="6622" y="112768"/>
                      <a:pt x="6622" y="112637"/>
                    </a:cubicBezTo>
                    <a:lnTo>
                      <a:pt x="6622" y="70329"/>
                    </a:lnTo>
                    <a:cubicBezTo>
                      <a:pt x="6622" y="70199"/>
                      <a:pt x="6720" y="70101"/>
                      <a:pt x="6850" y="70101"/>
                    </a:cubicBezTo>
                    <a:close/>
                    <a:moveTo>
                      <a:pt x="165774" y="70101"/>
                    </a:moveTo>
                    <a:lnTo>
                      <a:pt x="165774" y="86411"/>
                    </a:lnTo>
                    <a:cubicBezTo>
                      <a:pt x="165774" y="87618"/>
                      <a:pt x="166427" y="88727"/>
                      <a:pt x="167503" y="89314"/>
                    </a:cubicBezTo>
                    <a:cubicBezTo>
                      <a:pt x="167999" y="89584"/>
                      <a:pt x="168543" y="89716"/>
                      <a:pt x="169085" y="89716"/>
                    </a:cubicBezTo>
                    <a:cubicBezTo>
                      <a:pt x="169719" y="89716"/>
                      <a:pt x="170350" y="89535"/>
                      <a:pt x="170895" y="89183"/>
                    </a:cubicBezTo>
                    <a:lnTo>
                      <a:pt x="178822" y="83964"/>
                    </a:lnTo>
                    <a:lnTo>
                      <a:pt x="179866" y="86541"/>
                    </a:lnTo>
                    <a:lnTo>
                      <a:pt x="179866" y="112637"/>
                    </a:lnTo>
                    <a:cubicBezTo>
                      <a:pt x="179866" y="112768"/>
                      <a:pt x="179768" y="112865"/>
                      <a:pt x="179670" y="112865"/>
                    </a:cubicBezTo>
                    <a:lnTo>
                      <a:pt x="52453" y="112865"/>
                    </a:lnTo>
                    <a:lnTo>
                      <a:pt x="52453" y="70101"/>
                    </a:lnTo>
                    <a:close/>
                    <a:moveTo>
                      <a:pt x="6818" y="1"/>
                    </a:moveTo>
                    <a:cubicBezTo>
                      <a:pt x="3066" y="1"/>
                      <a:pt x="0" y="3067"/>
                      <a:pt x="0" y="6818"/>
                    </a:cubicBezTo>
                    <a:lnTo>
                      <a:pt x="0" y="49159"/>
                    </a:lnTo>
                    <a:cubicBezTo>
                      <a:pt x="0" y="52910"/>
                      <a:pt x="3066" y="55976"/>
                      <a:pt x="6818" y="55976"/>
                    </a:cubicBezTo>
                    <a:lnTo>
                      <a:pt x="165774" y="55976"/>
                    </a:lnTo>
                    <a:lnTo>
                      <a:pt x="165774" y="63479"/>
                    </a:lnTo>
                    <a:lnTo>
                      <a:pt x="6818" y="63479"/>
                    </a:lnTo>
                    <a:cubicBezTo>
                      <a:pt x="3066" y="63479"/>
                      <a:pt x="0" y="66545"/>
                      <a:pt x="0" y="70329"/>
                    </a:cubicBezTo>
                    <a:lnTo>
                      <a:pt x="0" y="112637"/>
                    </a:lnTo>
                    <a:cubicBezTo>
                      <a:pt x="0" y="116421"/>
                      <a:pt x="3066" y="119455"/>
                      <a:pt x="6818" y="119455"/>
                    </a:cubicBezTo>
                    <a:lnTo>
                      <a:pt x="179670" y="119455"/>
                    </a:lnTo>
                    <a:cubicBezTo>
                      <a:pt x="183421" y="119455"/>
                      <a:pt x="186488" y="116421"/>
                      <a:pt x="186488" y="112637"/>
                    </a:cubicBezTo>
                    <a:lnTo>
                      <a:pt x="186488" y="102492"/>
                    </a:lnTo>
                    <a:lnTo>
                      <a:pt x="189587" y="109962"/>
                    </a:lnTo>
                    <a:cubicBezTo>
                      <a:pt x="189913" y="110745"/>
                      <a:pt x="190565" y="111398"/>
                      <a:pt x="191348" y="111756"/>
                    </a:cubicBezTo>
                    <a:cubicBezTo>
                      <a:pt x="191772" y="111919"/>
                      <a:pt x="192196" y="111985"/>
                      <a:pt x="192620" y="111985"/>
                    </a:cubicBezTo>
                    <a:cubicBezTo>
                      <a:pt x="193044" y="111985"/>
                      <a:pt x="193501" y="111919"/>
                      <a:pt x="193892" y="111756"/>
                    </a:cubicBezTo>
                    <a:lnTo>
                      <a:pt x="205766" y="106831"/>
                    </a:lnTo>
                    <a:cubicBezTo>
                      <a:pt x="207462" y="106113"/>
                      <a:pt x="208245" y="104189"/>
                      <a:pt x="207560" y="102492"/>
                    </a:cubicBezTo>
                    <a:lnTo>
                      <a:pt x="196796" y="76560"/>
                    </a:lnTo>
                    <a:lnTo>
                      <a:pt x="206125" y="74668"/>
                    </a:lnTo>
                    <a:cubicBezTo>
                      <a:pt x="207299" y="74439"/>
                      <a:pt x="208278" y="73559"/>
                      <a:pt x="208637" y="72384"/>
                    </a:cubicBezTo>
                    <a:cubicBezTo>
                      <a:pt x="208963" y="71210"/>
                      <a:pt x="208669" y="69938"/>
                      <a:pt x="207789" y="69090"/>
                    </a:cubicBezTo>
                    <a:lnTo>
                      <a:pt x="186488" y="47789"/>
                    </a:lnTo>
                    <a:lnTo>
                      <a:pt x="186488" y="6818"/>
                    </a:lnTo>
                    <a:cubicBezTo>
                      <a:pt x="186488" y="3067"/>
                      <a:pt x="183421" y="1"/>
                      <a:pt x="179670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D0FAED9-0BFD-4A36-A261-8B3A1D43F25C}"/>
              </a:ext>
            </a:extLst>
          </p:cNvPr>
          <p:cNvGrpSpPr/>
          <p:nvPr/>
        </p:nvGrpSpPr>
        <p:grpSpPr>
          <a:xfrm>
            <a:off x="11278540" y="4275917"/>
            <a:ext cx="759293" cy="748778"/>
            <a:chOff x="3232925" y="2375495"/>
            <a:chExt cx="1878496" cy="182271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90A43B4-75A4-47EB-82A2-976FC3BF0C91}"/>
                </a:ext>
              </a:extLst>
            </p:cNvPr>
            <p:cNvGrpSpPr/>
            <p:nvPr/>
          </p:nvGrpSpPr>
          <p:grpSpPr>
            <a:xfrm>
              <a:off x="3232925" y="2375495"/>
              <a:ext cx="1878496" cy="1822715"/>
              <a:chOff x="8835887" y="948072"/>
              <a:chExt cx="2454965" cy="2415208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E1ACFCB-FB56-43D1-94D0-EC394A6EEA41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EA7B5C1-C430-4892-934C-22B0F48FCA69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63" name="Google Shape;1484;p44">
              <a:extLst>
                <a:ext uri="{FF2B5EF4-FFF2-40B4-BE49-F238E27FC236}">
                  <a16:creationId xmlns:a16="http://schemas.microsoft.com/office/drawing/2014/main" id="{3BA4A176-5D74-46E4-8F5C-24C0AABE9755}"/>
                </a:ext>
              </a:extLst>
            </p:cNvPr>
            <p:cNvSpPr/>
            <p:nvPr/>
          </p:nvSpPr>
          <p:spPr>
            <a:xfrm>
              <a:off x="3716630" y="2790489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208768" h="187827" extrusionOk="0">
                  <a:moveTo>
                    <a:pt x="59042" y="48368"/>
                  </a:moveTo>
                  <a:cubicBezTo>
                    <a:pt x="59670" y="48368"/>
                    <a:pt x="60298" y="48458"/>
                    <a:pt x="60901" y="48637"/>
                  </a:cubicBezTo>
                  <a:lnTo>
                    <a:pt x="85399" y="55553"/>
                  </a:lnTo>
                  <a:lnTo>
                    <a:pt x="60901" y="62501"/>
                  </a:lnTo>
                  <a:cubicBezTo>
                    <a:pt x="60298" y="62664"/>
                    <a:pt x="59670" y="62745"/>
                    <a:pt x="59042" y="62745"/>
                  </a:cubicBezTo>
                  <a:cubicBezTo>
                    <a:pt x="58414" y="62745"/>
                    <a:pt x="57786" y="62664"/>
                    <a:pt x="57183" y="62501"/>
                  </a:cubicBezTo>
                  <a:lnTo>
                    <a:pt x="32685" y="55553"/>
                  </a:lnTo>
                  <a:lnTo>
                    <a:pt x="57183" y="48637"/>
                  </a:lnTo>
                  <a:cubicBezTo>
                    <a:pt x="57786" y="48458"/>
                    <a:pt x="58414" y="48368"/>
                    <a:pt x="59042" y="48368"/>
                  </a:cubicBezTo>
                  <a:close/>
                  <a:moveTo>
                    <a:pt x="40873" y="64654"/>
                  </a:moveTo>
                  <a:lnTo>
                    <a:pt x="55421" y="68796"/>
                  </a:lnTo>
                  <a:cubicBezTo>
                    <a:pt x="55519" y="68829"/>
                    <a:pt x="55649" y="68829"/>
                    <a:pt x="55780" y="68862"/>
                  </a:cubicBezTo>
                  <a:lnTo>
                    <a:pt x="55780" y="75646"/>
                  </a:lnTo>
                  <a:lnTo>
                    <a:pt x="39079" y="70851"/>
                  </a:lnTo>
                  <a:cubicBezTo>
                    <a:pt x="39013" y="70786"/>
                    <a:pt x="38948" y="70721"/>
                    <a:pt x="38883" y="70656"/>
                  </a:cubicBezTo>
                  <a:cubicBezTo>
                    <a:pt x="38883" y="70623"/>
                    <a:pt x="38883" y="70590"/>
                    <a:pt x="38883" y="70558"/>
                  </a:cubicBezTo>
                  <a:lnTo>
                    <a:pt x="40873" y="64654"/>
                  </a:lnTo>
                  <a:close/>
                  <a:moveTo>
                    <a:pt x="77244" y="64654"/>
                  </a:moveTo>
                  <a:lnTo>
                    <a:pt x="79201" y="70558"/>
                  </a:lnTo>
                  <a:cubicBezTo>
                    <a:pt x="79201" y="70590"/>
                    <a:pt x="79201" y="70623"/>
                    <a:pt x="79201" y="70656"/>
                  </a:cubicBezTo>
                  <a:cubicBezTo>
                    <a:pt x="79136" y="70721"/>
                    <a:pt x="79103" y="70786"/>
                    <a:pt x="79038" y="70851"/>
                  </a:cubicBezTo>
                  <a:lnTo>
                    <a:pt x="62304" y="75646"/>
                  </a:lnTo>
                  <a:lnTo>
                    <a:pt x="62304" y="68862"/>
                  </a:lnTo>
                  <a:cubicBezTo>
                    <a:pt x="62434" y="68829"/>
                    <a:pt x="62565" y="68829"/>
                    <a:pt x="62695" y="68796"/>
                  </a:cubicBezTo>
                  <a:lnTo>
                    <a:pt x="77244" y="64654"/>
                  </a:lnTo>
                  <a:close/>
                  <a:moveTo>
                    <a:pt x="37611" y="77245"/>
                  </a:moveTo>
                  <a:lnTo>
                    <a:pt x="58161" y="83116"/>
                  </a:lnTo>
                  <a:lnTo>
                    <a:pt x="58194" y="83116"/>
                  </a:lnTo>
                  <a:cubicBezTo>
                    <a:pt x="47919" y="87096"/>
                    <a:pt x="35262" y="87161"/>
                    <a:pt x="35066" y="87161"/>
                  </a:cubicBezTo>
                  <a:cubicBezTo>
                    <a:pt x="34871" y="87161"/>
                    <a:pt x="34642" y="87194"/>
                    <a:pt x="34447" y="87226"/>
                  </a:cubicBezTo>
                  <a:cubicBezTo>
                    <a:pt x="34642" y="83671"/>
                    <a:pt x="35686" y="80278"/>
                    <a:pt x="37611" y="77245"/>
                  </a:cubicBezTo>
                  <a:close/>
                  <a:moveTo>
                    <a:pt x="80506" y="77245"/>
                  </a:moveTo>
                  <a:cubicBezTo>
                    <a:pt x="82593" y="80605"/>
                    <a:pt x="83670" y="84356"/>
                    <a:pt x="83670" y="88270"/>
                  </a:cubicBezTo>
                  <a:cubicBezTo>
                    <a:pt x="83670" y="88923"/>
                    <a:pt x="83637" y="89543"/>
                    <a:pt x="83572" y="90195"/>
                  </a:cubicBezTo>
                  <a:lnTo>
                    <a:pt x="73362" y="79267"/>
                  </a:lnTo>
                  <a:lnTo>
                    <a:pt x="80506" y="77245"/>
                  </a:lnTo>
                  <a:close/>
                  <a:moveTo>
                    <a:pt x="118541" y="76266"/>
                  </a:moveTo>
                  <a:lnTo>
                    <a:pt x="118541" y="104580"/>
                  </a:lnTo>
                  <a:lnTo>
                    <a:pt x="107646" y="104580"/>
                  </a:lnTo>
                  <a:lnTo>
                    <a:pt x="107646" y="76266"/>
                  </a:lnTo>
                  <a:close/>
                  <a:moveTo>
                    <a:pt x="149921" y="48376"/>
                  </a:moveTo>
                  <a:lnTo>
                    <a:pt x="149921" y="104580"/>
                  </a:lnTo>
                  <a:lnTo>
                    <a:pt x="139026" y="104580"/>
                  </a:lnTo>
                  <a:lnTo>
                    <a:pt x="139026" y="48376"/>
                  </a:lnTo>
                  <a:close/>
                  <a:moveTo>
                    <a:pt x="181301" y="20486"/>
                  </a:moveTo>
                  <a:lnTo>
                    <a:pt x="181301" y="104580"/>
                  </a:lnTo>
                  <a:lnTo>
                    <a:pt x="170406" y="104580"/>
                  </a:lnTo>
                  <a:lnTo>
                    <a:pt x="170406" y="20486"/>
                  </a:lnTo>
                  <a:close/>
                  <a:moveTo>
                    <a:pt x="198524" y="6525"/>
                  </a:moveTo>
                  <a:cubicBezTo>
                    <a:pt x="200580" y="6525"/>
                    <a:pt x="202243" y="8189"/>
                    <a:pt x="202243" y="10244"/>
                  </a:cubicBezTo>
                  <a:lnTo>
                    <a:pt x="202243" y="114823"/>
                  </a:lnTo>
                  <a:cubicBezTo>
                    <a:pt x="202243" y="116878"/>
                    <a:pt x="200580" y="118542"/>
                    <a:pt x="198524" y="118542"/>
                  </a:cubicBezTo>
                  <a:lnTo>
                    <a:pt x="79560" y="118542"/>
                  </a:lnTo>
                  <a:cubicBezTo>
                    <a:pt x="81811" y="116878"/>
                    <a:pt x="83311" y="114366"/>
                    <a:pt x="83670" y="111528"/>
                  </a:cubicBezTo>
                  <a:lnTo>
                    <a:pt x="83735" y="111137"/>
                  </a:lnTo>
                  <a:lnTo>
                    <a:pt x="191544" y="111137"/>
                  </a:lnTo>
                  <a:cubicBezTo>
                    <a:pt x="193371" y="111137"/>
                    <a:pt x="194806" y="109669"/>
                    <a:pt x="194806" y="107875"/>
                  </a:cubicBezTo>
                  <a:cubicBezTo>
                    <a:pt x="194806" y="106048"/>
                    <a:pt x="193371" y="104580"/>
                    <a:pt x="191544" y="104580"/>
                  </a:cubicBezTo>
                  <a:lnTo>
                    <a:pt x="187858" y="104580"/>
                  </a:lnTo>
                  <a:lnTo>
                    <a:pt x="187858" y="17192"/>
                  </a:lnTo>
                  <a:cubicBezTo>
                    <a:pt x="187858" y="15398"/>
                    <a:pt x="186390" y="13930"/>
                    <a:pt x="184563" y="13930"/>
                  </a:cubicBezTo>
                  <a:lnTo>
                    <a:pt x="167144" y="13930"/>
                  </a:lnTo>
                  <a:cubicBezTo>
                    <a:pt x="165350" y="13930"/>
                    <a:pt x="163882" y="15398"/>
                    <a:pt x="163882" y="17192"/>
                  </a:cubicBezTo>
                  <a:lnTo>
                    <a:pt x="163882" y="104580"/>
                  </a:lnTo>
                  <a:lnTo>
                    <a:pt x="156477" y="104580"/>
                  </a:lnTo>
                  <a:lnTo>
                    <a:pt x="156477" y="45114"/>
                  </a:lnTo>
                  <a:cubicBezTo>
                    <a:pt x="156477" y="43288"/>
                    <a:pt x="155010" y="41820"/>
                    <a:pt x="153183" y="41820"/>
                  </a:cubicBezTo>
                  <a:lnTo>
                    <a:pt x="135764" y="41820"/>
                  </a:lnTo>
                  <a:cubicBezTo>
                    <a:pt x="133970" y="41820"/>
                    <a:pt x="132502" y="43288"/>
                    <a:pt x="132502" y="45114"/>
                  </a:cubicBezTo>
                  <a:lnTo>
                    <a:pt x="132502" y="104580"/>
                  </a:lnTo>
                  <a:lnTo>
                    <a:pt x="125097" y="104580"/>
                  </a:lnTo>
                  <a:lnTo>
                    <a:pt x="125097" y="73004"/>
                  </a:lnTo>
                  <a:cubicBezTo>
                    <a:pt x="125097" y="71178"/>
                    <a:pt x="123629" y="69710"/>
                    <a:pt x="121803" y="69710"/>
                  </a:cubicBezTo>
                  <a:lnTo>
                    <a:pt x="104384" y="69710"/>
                  </a:lnTo>
                  <a:cubicBezTo>
                    <a:pt x="102589" y="69710"/>
                    <a:pt x="101122" y="71178"/>
                    <a:pt x="101122" y="73004"/>
                  </a:cubicBezTo>
                  <a:lnTo>
                    <a:pt x="101122" y="104580"/>
                  </a:lnTo>
                  <a:lnTo>
                    <a:pt x="84779" y="104580"/>
                  </a:lnTo>
                  <a:cubicBezTo>
                    <a:pt x="88335" y="99753"/>
                    <a:pt x="90227" y="94142"/>
                    <a:pt x="90227" y="88270"/>
                  </a:cubicBezTo>
                  <a:cubicBezTo>
                    <a:pt x="90227" y="82725"/>
                    <a:pt x="88563" y="77408"/>
                    <a:pt x="85399" y="72776"/>
                  </a:cubicBezTo>
                  <a:cubicBezTo>
                    <a:pt x="85855" y="71406"/>
                    <a:pt x="85855" y="69905"/>
                    <a:pt x="85399" y="68503"/>
                  </a:cubicBezTo>
                  <a:lnTo>
                    <a:pt x="83539" y="62892"/>
                  </a:lnTo>
                  <a:lnTo>
                    <a:pt x="90651" y="60870"/>
                  </a:lnTo>
                  <a:lnTo>
                    <a:pt x="90651" y="76495"/>
                  </a:lnTo>
                  <a:cubicBezTo>
                    <a:pt x="90651" y="78289"/>
                    <a:pt x="92119" y="79757"/>
                    <a:pt x="93913" y="79757"/>
                  </a:cubicBezTo>
                  <a:cubicBezTo>
                    <a:pt x="95707" y="79757"/>
                    <a:pt x="97175" y="78289"/>
                    <a:pt x="97175" y="76495"/>
                  </a:cubicBezTo>
                  <a:lnTo>
                    <a:pt x="97175" y="55553"/>
                  </a:lnTo>
                  <a:cubicBezTo>
                    <a:pt x="97175" y="55422"/>
                    <a:pt x="97175" y="55324"/>
                    <a:pt x="97175" y="55194"/>
                  </a:cubicBezTo>
                  <a:cubicBezTo>
                    <a:pt x="97011" y="53269"/>
                    <a:pt x="95739" y="51703"/>
                    <a:pt x="93880" y="51149"/>
                  </a:cubicBezTo>
                  <a:lnTo>
                    <a:pt x="62695" y="42342"/>
                  </a:lnTo>
                  <a:cubicBezTo>
                    <a:pt x="62565" y="42309"/>
                    <a:pt x="62434" y="42276"/>
                    <a:pt x="62337" y="42244"/>
                  </a:cubicBezTo>
                  <a:lnTo>
                    <a:pt x="62337" y="10244"/>
                  </a:lnTo>
                  <a:cubicBezTo>
                    <a:pt x="62337" y="8189"/>
                    <a:pt x="64000" y="6525"/>
                    <a:pt x="66023" y="6525"/>
                  </a:cubicBezTo>
                  <a:close/>
                  <a:moveTo>
                    <a:pt x="69285" y="84486"/>
                  </a:moveTo>
                  <a:lnTo>
                    <a:pt x="79136" y="95023"/>
                  </a:lnTo>
                  <a:lnTo>
                    <a:pt x="77179" y="110713"/>
                  </a:lnTo>
                  <a:cubicBezTo>
                    <a:pt x="77048" y="111952"/>
                    <a:pt x="76265" y="113029"/>
                    <a:pt x="75156" y="113583"/>
                  </a:cubicBezTo>
                  <a:lnTo>
                    <a:pt x="63837" y="119259"/>
                  </a:lnTo>
                  <a:cubicBezTo>
                    <a:pt x="62337" y="120009"/>
                    <a:pt x="60697" y="120385"/>
                    <a:pt x="59058" y="120385"/>
                  </a:cubicBezTo>
                  <a:cubicBezTo>
                    <a:pt x="57419" y="120385"/>
                    <a:pt x="55780" y="120009"/>
                    <a:pt x="54279" y="119259"/>
                  </a:cubicBezTo>
                  <a:lnTo>
                    <a:pt x="42928" y="113583"/>
                  </a:lnTo>
                  <a:cubicBezTo>
                    <a:pt x="41819" y="113029"/>
                    <a:pt x="41068" y="111952"/>
                    <a:pt x="40905" y="110713"/>
                  </a:cubicBezTo>
                  <a:lnTo>
                    <a:pt x="38752" y="93555"/>
                  </a:lnTo>
                  <a:cubicBezTo>
                    <a:pt x="45537" y="93131"/>
                    <a:pt x="60086" y="91434"/>
                    <a:pt x="69285" y="84486"/>
                  </a:cubicBezTo>
                  <a:close/>
                  <a:moveTo>
                    <a:pt x="66251" y="125326"/>
                  </a:moveTo>
                  <a:lnTo>
                    <a:pt x="66251" y="127251"/>
                  </a:lnTo>
                  <a:cubicBezTo>
                    <a:pt x="66251" y="129274"/>
                    <a:pt x="66838" y="131231"/>
                    <a:pt x="67915" y="132862"/>
                  </a:cubicBezTo>
                  <a:cubicBezTo>
                    <a:pt x="65435" y="134851"/>
                    <a:pt x="62304" y="135961"/>
                    <a:pt x="59042" y="135961"/>
                  </a:cubicBezTo>
                  <a:cubicBezTo>
                    <a:pt x="55813" y="135961"/>
                    <a:pt x="52681" y="134851"/>
                    <a:pt x="50169" y="132862"/>
                  </a:cubicBezTo>
                  <a:cubicBezTo>
                    <a:pt x="51246" y="131231"/>
                    <a:pt x="51866" y="129274"/>
                    <a:pt x="51866" y="127251"/>
                  </a:cubicBezTo>
                  <a:lnTo>
                    <a:pt x="51866" y="125326"/>
                  </a:lnTo>
                  <a:cubicBezTo>
                    <a:pt x="54116" y="126370"/>
                    <a:pt x="56595" y="126892"/>
                    <a:pt x="59042" y="126892"/>
                  </a:cubicBezTo>
                  <a:cubicBezTo>
                    <a:pt x="61521" y="126892"/>
                    <a:pt x="63968" y="126370"/>
                    <a:pt x="66251" y="125326"/>
                  </a:cubicBezTo>
                  <a:close/>
                  <a:moveTo>
                    <a:pt x="44918" y="136939"/>
                  </a:moveTo>
                  <a:cubicBezTo>
                    <a:pt x="47951" y="139744"/>
                    <a:pt x="51735" y="141604"/>
                    <a:pt x="55780" y="142256"/>
                  </a:cubicBezTo>
                  <a:lnTo>
                    <a:pt x="55780" y="153412"/>
                  </a:lnTo>
                  <a:lnTo>
                    <a:pt x="41623" y="153412"/>
                  </a:lnTo>
                  <a:cubicBezTo>
                    <a:pt x="37904" y="153412"/>
                    <a:pt x="34871" y="156446"/>
                    <a:pt x="34871" y="160165"/>
                  </a:cubicBezTo>
                  <a:lnTo>
                    <a:pt x="34871" y="181074"/>
                  </a:lnTo>
                  <a:cubicBezTo>
                    <a:pt x="34871" y="181139"/>
                    <a:pt x="34871" y="181237"/>
                    <a:pt x="34871" y="181302"/>
                  </a:cubicBezTo>
                  <a:lnTo>
                    <a:pt x="30924" y="181302"/>
                  </a:lnTo>
                  <a:lnTo>
                    <a:pt x="30924" y="144279"/>
                  </a:lnTo>
                  <a:cubicBezTo>
                    <a:pt x="30924" y="142680"/>
                    <a:pt x="31967" y="141245"/>
                    <a:pt x="33468" y="140756"/>
                  </a:cubicBezTo>
                  <a:lnTo>
                    <a:pt x="44852" y="136972"/>
                  </a:lnTo>
                  <a:cubicBezTo>
                    <a:pt x="44885" y="136939"/>
                    <a:pt x="44885" y="136939"/>
                    <a:pt x="44918" y="136939"/>
                  </a:cubicBezTo>
                  <a:close/>
                  <a:moveTo>
                    <a:pt x="76494" y="159936"/>
                  </a:moveTo>
                  <a:cubicBezTo>
                    <a:pt x="76624" y="159936"/>
                    <a:pt x="76722" y="160034"/>
                    <a:pt x="76722" y="160165"/>
                  </a:cubicBezTo>
                  <a:lnTo>
                    <a:pt x="76722" y="181074"/>
                  </a:lnTo>
                  <a:cubicBezTo>
                    <a:pt x="76722" y="181204"/>
                    <a:pt x="76624" y="181302"/>
                    <a:pt x="76494" y="181302"/>
                  </a:cubicBezTo>
                  <a:lnTo>
                    <a:pt x="41623" y="181302"/>
                  </a:lnTo>
                  <a:cubicBezTo>
                    <a:pt x="41492" y="181302"/>
                    <a:pt x="41395" y="181204"/>
                    <a:pt x="41395" y="181074"/>
                  </a:cubicBezTo>
                  <a:lnTo>
                    <a:pt x="41395" y="160165"/>
                  </a:lnTo>
                  <a:cubicBezTo>
                    <a:pt x="41395" y="160034"/>
                    <a:pt x="41492" y="159936"/>
                    <a:pt x="41623" y="159936"/>
                  </a:cubicBezTo>
                  <a:close/>
                  <a:moveTo>
                    <a:pt x="73166" y="136939"/>
                  </a:moveTo>
                  <a:cubicBezTo>
                    <a:pt x="73199" y="136939"/>
                    <a:pt x="73232" y="136939"/>
                    <a:pt x="73232" y="136972"/>
                  </a:cubicBezTo>
                  <a:lnTo>
                    <a:pt x="84616" y="140756"/>
                  </a:lnTo>
                  <a:cubicBezTo>
                    <a:pt x="86149" y="141245"/>
                    <a:pt x="87160" y="142680"/>
                    <a:pt x="87160" y="144279"/>
                  </a:cubicBezTo>
                  <a:lnTo>
                    <a:pt x="87160" y="181302"/>
                  </a:lnTo>
                  <a:lnTo>
                    <a:pt x="83246" y="181302"/>
                  </a:lnTo>
                  <a:cubicBezTo>
                    <a:pt x="83246" y="181237"/>
                    <a:pt x="83246" y="181172"/>
                    <a:pt x="83246" y="181074"/>
                  </a:cubicBezTo>
                  <a:lnTo>
                    <a:pt x="83246" y="160165"/>
                  </a:lnTo>
                  <a:cubicBezTo>
                    <a:pt x="83246" y="156446"/>
                    <a:pt x="80212" y="153412"/>
                    <a:pt x="76494" y="153412"/>
                  </a:cubicBezTo>
                  <a:lnTo>
                    <a:pt x="62337" y="153412"/>
                  </a:lnTo>
                  <a:lnTo>
                    <a:pt x="62304" y="142256"/>
                  </a:lnTo>
                  <a:cubicBezTo>
                    <a:pt x="66381" y="141604"/>
                    <a:pt x="70165" y="139744"/>
                    <a:pt x="73166" y="136939"/>
                  </a:cubicBezTo>
                  <a:close/>
                  <a:moveTo>
                    <a:pt x="66023" y="1"/>
                  </a:moveTo>
                  <a:cubicBezTo>
                    <a:pt x="60379" y="1"/>
                    <a:pt x="55780" y="4600"/>
                    <a:pt x="55780" y="10244"/>
                  </a:cubicBezTo>
                  <a:lnTo>
                    <a:pt x="55780" y="42244"/>
                  </a:lnTo>
                  <a:cubicBezTo>
                    <a:pt x="55649" y="42276"/>
                    <a:pt x="55519" y="42309"/>
                    <a:pt x="55421" y="42342"/>
                  </a:cubicBezTo>
                  <a:lnTo>
                    <a:pt x="24204" y="51149"/>
                  </a:lnTo>
                  <a:cubicBezTo>
                    <a:pt x="22247" y="51736"/>
                    <a:pt x="20909" y="53498"/>
                    <a:pt x="20909" y="55553"/>
                  </a:cubicBezTo>
                  <a:cubicBezTo>
                    <a:pt x="20909" y="57640"/>
                    <a:pt x="22247" y="59402"/>
                    <a:pt x="24204" y="59956"/>
                  </a:cubicBezTo>
                  <a:lnTo>
                    <a:pt x="34577" y="62892"/>
                  </a:lnTo>
                  <a:lnTo>
                    <a:pt x="32685" y="68503"/>
                  </a:lnTo>
                  <a:cubicBezTo>
                    <a:pt x="32228" y="69905"/>
                    <a:pt x="32261" y="71406"/>
                    <a:pt x="32685" y="72776"/>
                  </a:cubicBezTo>
                  <a:cubicBezTo>
                    <a:pt x="29554" y="77408"/>
                    <a:pt x="27890" y="82725"/>
                    <a:pt x="27890" y="88270"/>
                  </a:cubicBezTo>
                  <a:cubicBezTo>
                    <a:pt x="27890" y="94305"/>
                    <a:pt x="29847" y="100079"/>
                    <a:pt x="33598" y="104972"/>
                  </a:cubicBezTo>
                  <a:lnTo>
                    <a:pt x="34414" y="111528"/>
                  </a:lnTo>
                  <a:cubicBezTo>
                    <a:pt x="34838" y="114953"/>
                    <a:pt x="36926" y="117889"/>
                    <a:pt x="39992" y="119422"/>
                  </a:cubicBezTo>
                  <a:lnTo>
                    <a:pt x="45309" y="122097"/>
                  </a:lnTo>
                  <a:lnTo>
                    <a:pt x="45309" y="127251"/>
                  </a:lnTo>
                  <a:cubicBezTo>
                    <a:pt x="45309" y="128849"/>
                    <a:pt x="44298" y="130252"/>
                    <a:pt x="42797" y="130741"/>
                  </a:cubicBezTo>
                  <a:lnTo>
                    <a:pt x="31413" y="134558"/>
                  </a:lnTo>
                  <a:cubicBezTo>
                    <a:pt x="27205" y="135961"/>
                    <a:pt x="24400" y="139842"/>
                    <a:pt x="24400" y="144279"/>
                  </a:cubicBezTo>
                  <a:lnTo>
                    <a:pt x="24400" y="181302"/>
                  </a:lnTo>
                  <a:lnTo>
                    <a:pt x="3262" y="181302"/>
                  </a:lnTo>
                  <a:cubicBezTo>
                    <a:pt x="1468" y="181302"/>
                    <a:pt x="0" y="182770"/>
                    <a:pt x="0" y="184564"/>
                  </a:cubicBezTo>
                  <a:cubicBezTo>
                    <a:pt x="0" y="186358"/>
                    <a:pt x="1468" y="187826"/>
                    <a:pt x="3262" y="187826"/>
                  </a:cubicBezTo>
                  <a:lnTo>
                    <a:pt x="114855" y="187826"/>
                  </a:lnTo>
                  <a:cubicBezTo>
                    <a:pt x="116649" y="187826"/>
                    <a:pt x="118117" y="186358"/>
                    <a:pt x="118117" y="184564"/>
                  </a:cubicBezTo>
                  <a:cubicBezTo>
                    <a:pt x="118117" y="182770"/>
                    <a:pt x="116649" y="181302"/>
                    <a:pt x="114855" y="181302"/>
                  </a:cubicBezTo>
                  <a:lnTo>
                    <a:pt x="93684" y="181302"/>
                  </a:lnTo>
                  <a:lnTo>
                    <a:pt x="93684" y="144279"/>
                  </a:lnTo>
                  <a:cubicBezTo>
                    <a:pt x="93684" y="139842"/>
                    <a:pt x="90879" y="135961"/>
                    <a:pt x="86704" y="134558"/>
                  </a:cubicBezTo>
                  <a:lnTo>
                    <a:pt x="75319" y="130741"/>
                  </a:lnTo>
                  <a:cubicBezTo>
                    <a:pt x="73786" y="130252"/>
                    <a:pt x="72775" y="128849"/>
                    <a:pt x="72775" y="127251"/>
                  </a:cubicBezTo>
                  <a:lnTo>
                    <a:pt x="72775" y="125066"/>
                  </a:lnTo>
                  <a:lnTo>
                    <a:pt x="198524" y="125066"/>
                  </a:lnTo>
                  <a:cubicBezTo>
                    <a:pt x="204168" y="125066"/>
                    <a:pt x="208767" y="120466"/>
                    <a:pt x="208767" y="114823"/>
                  </a:cubicBezTo>
                  <a:lnTo>
                    <a:pt x="208767" y="10244"/>
                  </a:lnTo>
                  <a:cubicBezTo>
                    <a:pt x="208767" y="4600"/>
                    <a:pt x="204168" y="1"/>
                    <a:pt x="19852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2066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E461D1-0D10-4460-92B6-4BE28FFAA0AD}"/>
              </a:ext>
            </a:extLst>
          </p:cNvPr>
          <p:cNvSpPr/>
          <p:nvPr/>
        </p:nvSpPr>
        <p:spPr>
          <a:xfrm>
            <a:off x="1168400" y="2311029"/>
            <a:ext cx="7513350" cy="2529577"/>
          </a:xfrm>
          <a:prstGeom prst="roundRect">
            <a:avLst>
              <a:gd name="adj" fmla="val 15268"/>
            </a:avLst>
          </a:prstGeom>
          <a:solidFill>
            <a:srgbClr val="002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20000"/>
              </a:lnSpc>
            </a:pPr>
            <a:r>
              <a:rPr lang="fa-IR" sz="4000" dirty="0">
                <a:solidFill>
                  <a:srgbClr val="FFC000"/>
                </a:solidFill>
                <a:cs typeface="B Titr" panose="00000700000000000000" pitchFamily="2" charset="-78"/>
              </a:rPr>
              <a:t>فصل 02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فصل دوم را تایپ کنید- روش کار</a:t>
            </a:r>
            <a:endParaRPr lang="en-GB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724963-1ADD-4DD9-BF0E-B0981B8325AF}"/>
              </a:ext>
            </a:extLst>
          </p:cNvPr>
          <p:cNvGrpSpPr/>
          <p:nvPr/>
        </p:nvGrpSpPr>
        <p:grpSpPr>
          <a:xfrm>
            <a:off x="7678531" y="1488600"/>
            <a:ext cx="3880800" cy="3880800"/>
            <a:chOff x="7541798" y="2247513"/>
            <a:chExt cx="1878496" cy="182271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9465C71-3573-465E-A663-269F2828779C}"/>
                </a:ext>
              </a:extLst>
            </p:cNvPr>
            <p:cNvGrpSpPr/>
            <p:nvPr/>
          </p:nvGrpSpPr>
          <p:grpSpPr>
            <a:xfrm>
              <a:off x="7541798" y="2247513"/>
              <a:ext cx="1878496" cy="1822715"/>
              <a:chOff x="8835887" y="948072"/>
              <a:chExt cx="2454965" cy="241520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ED53EF5-0967-4514-AF88-9052F2F7EDEE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6042636-7F1D-47E0-8EFF-09ABA3B80478}"/>
                  </a:ext>
                </a:extLst>
              </p:cNvPr>
              <p:cNvSpPr/>
              <p:nvPr/>
            </p:nvSpPr>
            <p:spPr>
              <a:xfrm>
                <a:off x="8875641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024DFB-3B54-44FF-803A-1E502DB29A15}"/>
                </a:ext>
              </a:extLst>
            </p:cNvPr>
            <p:cNvGrpSpPr/>
            <p:nvPr/>
          </p:nvGrpSpPr>
          <p:grpSpPr>
            <a:xfrm>
              <a:off x="8145908" y="2657545"/>
              <a:ext cx="900000" cy="900000"/>
              <a:chOff x="2265930" y="3074803"/>
              <a:chExt cx="548640" cy="548640"/>
            </a:xfrm>
          </p:grpSpPr>
          <p:sp>
            <p:nvSpPr>
              <p:cNvPr id="12" name="Google Shape;9803;p70">
                <a:extLst>
                  <a:ext uri="{FF2B5EF4-FFF2-40B4-BE49-F238E27FC236}">
                    <a16:creationId xmlns:a16="http://schemas.microsoft.com/office/drawing/2014/main" id="{F9406E13-8856-4826-934D-295EB41BD2AE}"/>
                  </a:ext>
                </a:extLst>
              </p:cNvPr>
              <p:cNvSpPr/>
              <p:nvPr/>
            </p:nvSpPr>
            <p:spPr>
              <a:xfrm>
                <a:off x="2361452" y="3397923"/>
                <a:ext cx="128878" cy="93839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21" extrusionOk="0">
                    <a:moveTo>
                      <a:pt x="2473" y="0"/>
                    </a:moveTo>
                    <a:cubicBezTo>
                      <a:pt x="2377" y="0"/>
                      <a:pt x="2273" y="32"/>
                      <a:pt x="2206" y="99"/>
                    </a:cubicBezTo>
                    <a:lnTo>
                      <a:pt x="1072" y="1233"/>
                    </a:lnTo>
                    <a:lnTo>
                      <a:pt x="599" y="761"/>
                    </a:lnTo>
                    <a:cubicBezTo>
                      <a:pt x="536" y="713"/>
                      <a:pt x="449" y="690"/>
                      <a:pt x="363" y="690"/>
                    </a:cubicBezTo>
                    <a:cubicBezTo>
                      <a:pt x="276" y="690"/>
                      <a:pt x="189" y="713"/>
                      <a:pt x="126" y="761"/>
                    </a:cubicBezTo>
                    <a:cubicBezTo>
                      <a:pt x="0" y="887"/>
                      <a:pt x="0" y="1139"/>
                      <a:pt x="126" y="1233"/>
                    </a:cubicBezTo>
                    <a:lnTo>
                      <a:pt x="820" y="1958"/>
                    </a:lnTo>
                    <a:cubicBezTo>
                      <a:pt x="914" y="2021"/>
                      <a:pt x="977" y="2021"/>
                      <a:pt x="1072" y="2021"/>
                    </a:cubicBezTo>
                    <a:cubicBezTo>
                      <a:pt x="1135" y="2021"/>
                      <a:pt x="1261" y="1989"/>
                      <a:pt x="1292" y="1926"/>
                    </a:cubicBezTo>
                    <a:lnTo>
                      <a:pt x="2678" y="540"/>
                    </a:lnTo>
                    <a:cubicBezTo>
                      <a:pt x="2804" y="414"/>
                      <a:pt x="2804" y="162"/>
                      <a:pt x="2678" y="68"/>
                    </a:cubicBezTo>
                    <a:cubicBezTo>
                      <a:pt x="2634" y="24"/>
                      <a:pt x="2557" y="0"/>
                      <a:pt x="247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804;p70">
                <a:extLst>
                  <a:ext uri="{FF2B5EF4-FFF2-40B4-BE49-F238E27FC236}">
                    <a16:creationId xmlns:a16="http://schemas.microsoft.com/office/drawing/2014/main" id="{DD4D967B-CAC8-48C9-A8EC-89E61493C2F8}"/>
                  </a:ext>
                </a:extLst>
              </p:cNvPr>
              <p:cNvSpPr/>
              <p:nvPr/>
            </p:nvSpPr>
            <p:spPr>
              <a:xfrm>
                <a:off x="2361452" y="3301716"/>
                <a:ext cx="128878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6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38"/>
                      <a:pt x="449" y="714"/>
                      <a:pt x="363" y="714"/>
                    </a:cubicBezTo>
                    <a:cubicBezTo>
                      <a:pt x="276" y="714"/>
                      <a:pt x="189" y="738"/>
                      <a:pt x="126" y="785"/>
                    </a:cubicBezTo>
                    <a:cubicBezTo>
                      <a:pt x="0" y="911"/>
                      <a:pt x="0" y="1163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4"/>
                      <a:pt x="1292" y="1951"/>
                    </a:cubicBezTo>
                    <a:lnTo>
                      <a:pt x="2678" y="564"/>
                    </a:lnTo>
                    <a:cubicBezTo>
                      <a:pt x="2804" y="438"/>
                      <a:pt x="2804" y="186"/>
                      <a:pt x="2678" y="92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805;p70">
                <a:extLst>
                  <a:ext uri="{FF2B5EF4-FFF2-40B4-BE49-F238E27FC236}">
                    <a16:creationId xmlns:a16="http://schemas.microsoft.com/office/drawing/2014/main" id="{7BD5FC74-2838-4580-82A3-4ED189ADFA70}"/>
                  </a:ext>
                </a:extLst>
              </p:cNvPr>
              <p:cNvSpPr/>
              <p:nvPr/>
            </p:nvSpPr>
            <p:spPr>
              <a:xfrm>
                <a:off x="2361452" y="3205184"/>
                <a:ext cx="128878" cy="94953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5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22"/>
                      <a:pt x="449" y="690"/>
                      <a:pt x="363" y="690"/>
                    </a:cubicBezTo>
                    <a:cubicBezTo>
                      <a:pt x="276" y="690"/>
                      <a:pt x="189" y="722"/>
                      <a:pt x="126" y="785"/>
                    </a:cubicBezTo>
                    <a:cubicBezTo>
                      <a:pt x="0" y="911"/>
                      <a:pt x="0" y="1131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3"/>
                      <a:pt x="1292" y="1919"/>
                    </a:cubicBezTo>
                    <a:lnTo>
                      <a:pt x="2678" y="532"/>
                    </a:lnTo>
                    <a:cubicBezTo>
                      <a:pt x="2804" y="438"/>
                      <a:pt x="2804" y="186"/>
                      <a:pt x="2678" y="91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9806;p70">
                <a:extLst>
                  <a:ext uri="{FF2B5EF4-FFF2-40B4-BE49-F238E27FC236}">
                    <a16:creationId xmlns:a16="http://schemas.microsoft.com/office/drawing/2014/main" id="{4B71A485-E0FE-4B4C-84D9-AB5852B8EB11}"/>
                  </a:ext>
                </a:extLst>
              </p:cNvPr>
              <p:cNvSpPr/>
              <p:nvPr/>
            </p:nvSpPr>
            <p:spPr>
              <a:xfrm>
                <a:off x="2265930" y="3074803"/>
                <a:ext cx="548640" cy="548640"/>
              </a:xfrm>
              <a:custGeom>
                <a:avLst/>
                <a:gdLst/>
                <a:ahLst/>
                <a:cxnLst/>
                <a:rect l="l" t="t" r="r" b="b"/>
                <a:pathLst>
                  <a:path w="11941" h="11816" extrusionOk="0">
                    <a:moveTo>
                      <a:pt x="6963" y="1198"/>
                    </a:moveTo>
                    <a:lnTo>
                      <a:pt x="7876" y="2143"/>
                    </a:lnTo>
                    <a:lnTo>
                      <a:pt x="6963" y="2143"/>
                    </a:lnTo>
                    <a:lnTo>
                      <a:pt x="6963" y="1198"/>
                    </a:lnTo>
                    <a:close/>
                    <a:moveTo>
                      <a:pt x="10286" y="3498"/>
                    </a:moveTo>
                    <a:cubicBezTo>
                      <a:pt x="10373" y="3498"/>
                      <a:pt x="10460" y="3530"/>
                      <a:pt x="10523" y="3593"/>
                    </a:cubicBezTo>
                    <a:lnTo>
                      <a:pt x="10995" y="4065"/>
                    </a:lnTo>
                    <a:cubicBezTo>
                      <a:pt x="11184" y="4223"/>
                      <a:pt x="11184" y="4475"/>
                      <a:pt x="11027" y="4569"/>
                    </a:cubicBezTo>
                    <a:lnTo>
                      <a:pt x="10806" y="4821"/>
                    </a:lnTo>
                    <a:lnTo>
                      <a:pt x="9798" y="3845"/>
                    </a:lnTo>
                    <a:lnTo>
                      <a:pt x="10050" y="3593"/>
                    </a:lnTo>
                    <a:cubicBezTo>
                      <a:pt x="10113" y="3530"/>
                      <a:pt x="10200" y="3498"/>
                      <a:pt x="10286" y="3498"/>
                    </a:cubicBezTo>
                    <a:close/>
                    <a:moveTo>
                      <a:pt x="9294" y="4349"/>
                    </a:moveTo>
                    <a:lnTo>
                      <a:pt x="10271" y="5325"/>
                    </a:lnTo>
                    <a:lnTo>
                      <a:pt x="7845" y="7783"/>
                    </a:lnTo>
                    <a:lnTo>
                      <a:pt x="6868" y="6774"/>
                    </a:lnTo>
                    <a:lnTo>
                      <a:pt x="9294" y="4349"/>
                    </a:lnTo>
                    <a:close/>
                    <a:moveTo>
                      <a:pt x="6585" y="7499"/>
                    </a:moveTo>
                    <a:lnTo>
                      <a:pt x="7183" y="8098"/>
                    </a:lnTo>
                    <a:lnTo>
                      <a:pt x="6427" y="8255"/>
                    </a:lnTo>
                    <a:lnTo>
                      <a:pt x="6585" y="7499"/>
                    </a:lnTo>
                    <a:close/>
                    <a:moveTo>
                      <a:pt x="6994" y="10398"/>
                    </a:moveTo>
                    <a:lnTo>
                      <a:pt x="6994" y="10776"/>
                    </a:lnTo>
                    <a:cubicBezTo>
                      <a:pt x="6994" y="10870"/>
                      <a:pt x="7057" y="10996"/>
                      <a:pt x="7089" y="11122"/>
                    </a:cubicBezTo>
                    <a:lnTo>
                      <a:pt x="1071" y="11122"/>
                    </a:lnTo>
                    <a:cubicBezTo>
                      <a:pt x="882" y="11122"/>
                      <a:pt x="693" y="10965"/>
                      <a:pt x="693" y="10776"/>
                    </a:cubicBezTo>
                    <a:lnTo>
                      <a:pt x="693" y="10398"/>
                    </a:lnTo>
                    <a:close/>
                    <a:moveTo>
                      <a:pt x="6270" y="663"/>
                    </a:moveTo>
                    <a:lnTo>
                      <a:pt x="6270" y="2458"/>
                    </a:lnTo>
                    <a:cubicBezTo>
                      <a:pt x="6270" y="2647"/>
                      <a:pt x="6427" y="2805"/>
                      <a:pt x="6616" y="2805"/>
                    </a:cubicBezTo>
                    <a:lnTo>
                      <a:pt x="8349" y="2805"/>
                    </a:lnTo>
                    <a:lnTo>
                      <a:pt x="8349" y="4286"/>
                    </a:lnTo>
                    <a:lnTo>
                      <a:pt x="6112" y="6554"/>
                    </a:lnTo>
                    <a:cubicBezTo>
                      <a:pt x="6081" y="6585"/>
                      <a:pt x="6018" y="6680"/>
                      <a:pt x="6018" y="6711"/>
                    </a:cubicBezTo>
                    <a:lnTo>
                      <a:pt x="5608" y="8633"/>
                    </a:lnTo>
                    <a:cubicBezTo>
                      <a:pt x="5545" y="8759"/>
                      <a:pt x="5608" y="8885"/>
                      <a:pt x="5671" y="8948"/>
                    </a:cubicBezTo>
                    <a:cubicBezTo>
                      <a:pt x="5742" y="9019"/>
                      <a:pt x="5813" y="9055"/>
                      <a:pt x="5897" y="9055"/>
                    </a:cubicBezTo>
                    <a:cubicBezTo>
                      <a:pt x="5925" y="9055"/>
                      <a:pt x="5955" y="9051"/>
                      <a:pt x="5986" y="9043"/>
                    </a:cubicBezTo>
                    <a:lnTo>
                      <a:pt x="7908" y="8602"/>
                    </a:lnTo>
                    <a:cubicBezTo>
                      <a:pt x="8002" y="8602"/>
                      <a:pt x="8034" y="8570"/>
                      <a:pt x="8065" y="8507"/>
                    </a:cubicBezTo>
                    <a:lnTo>
                      <a:pt x="8349" y="8255"/>
                    </a:lnTo>
                    <a:lnTo>
                      <a:pt x="8349" y="10807"/>
                    </a:lnTo>
                    <a:lnTo>
                      <a:pt x="8380" y="10807"/>
                    </a:lnTo>
                    <a:cubicBezTo>
                      <a:pt x="8380" y="10996"/>
                      <a:pt x="8223" y="11154"/>
                      <a:pt x="8034" y="11154"/>
                    </a:cubicBezTo>
                    <a:cubicBezTo>
                      <a:pt x="7845" y="11154"/>
                      <a:pt x="7687" y="10996"/>
                      <a:pt x="7687" y="10807"/>
                    </a:cubicBezTo>
                    <a:lnTo>
                      <a:pt x="7687" y="10083"/>
                    </a:lnTo>
                    <a:cubicBezTo>
                      <a:pt x="7687" y="9893"/>
                      <a:pt x="7530" y="9736"/>
                      <a:pt x="7309" y="9736"/>
                    </a:cubicBezTo>
                    <a:lnTo>
                      <a:pt x="1386" y="9736"/>
                    </a:lnTo>
                    <a:lnTo>
                      <a:pt x="1386" y="663"/>
                    </a:lnTo>
                    <a:close/>
                    <a:moveTo>
                      <a:pt x="1071" y="1"/>
                    </a:moveTo>
                    <a:cubicBezTo>
                      <a:pt x="882" y="1"/>
                      <a:pt x="693" y="158"/>
                      <a:pt x="693" y="379"/>
                    </a:cubicBezTo>
                    <a:lnTo>
                      <a:pt x="693" y="9736"/>
                    </a:lnTo>
                    <a:lnTo>
                      <a:pt x="347" y="9736"/>
                    </a:lnTo>
                    <a:cubicBezTo>
                      <a:pt x="158" y="9736"/>
                      <a:pt x="0" y="9893"/>
                      <a:pt x="0" y="10083"/>
                    </a:cubicBezTo>
                    <a:lnTo>
                      <a:pt x="0" y="10807"/>
                    </a:lnTo>
                    <a:cubicBezTo>
                      <a:pt x="0" y="11406"/>
                      <a:pt x="473" y="11815"/>
                      <a:pt x="1008" y="11815"/>
                    </a:cubicBezTo>
                    <a:lnTo>
                      <a:pt x="8002" y="11815"/>
                    </a:lnTo>
                    <a:cubicBezTo>
                      <a:pt x="8569" y="11815"/>
                      <a:pt x="9011" y="11343"/>
                      <a:pt x="9011" y="10807"/>
                    </a:cubicBezTo>
                    <a:lnTo>
                      <a:pt x="9011" y="7562"/>
                    </a:lnTo>
                    <a:lnTo>
                      <a:pt x="11499" y="5105"/>
                    </a:lnTo>
                    <a:cubicBezTo>
                      <a:pt x="11940" y="4664"/>
                      <a:pt x="11940" y="4034"/>
                      <a:pt x="11531" y="3593"/>
                    </a:cubicBezTo>
                    <a:lnTo>
                      <a:pt x="11058" y="3120"/>
                    </a:lnTo>
                    <a:cubicBezTo>
                      <a:pt x="10869" y="2931"/>
                      <a:pt x="10609" y="2836"/>
                      <a:pt x="10346" y="2836"/>
                    </a:cubicBezTo>
                    <a:cubicBezTo>
                      <a:pt x="10082" y="2836"/>
                      <a:pt x="9814" y="2931"/>
                      <a:pt x="9609" y="3120"/>
                    </a:cubicBezTo>
                    <a:lnTo>
                      <a:pt x="9105" y="3624"/>
                    </a:lnTo>
                    <a:lnTo>
                      <a:pt x="9105" y="2490"/>
                    </a:lnTo>
                    <a:cubicBezTo>
                      <a:pt x="9105" y="2427"/>
                      <a:pt x="9074" y="2332"/>
                      <a:pt x="8979" y="2269"/>
                    </a:cubicBezTo>
                    <a:lnTo>
                      <a:pt x="6900" y="127"/>
                    </a:lnTo>
                    <a:cubicBezTo>
                      <a:pt x="6805" y="64"/>
                      <a:pt x="6742" y="1"/>
                      <a:pt x="664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9009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DD16DF3-4CC0-46BF-A087-36F05053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عنوان اسلاید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D1EFC2-A90B-45C9-B21E-FB70EB19E8FB}"/>
              </a:ext>
            </a:extLst>
          </p:cNvPr>
          <p:cNvSpPr/>
          <p:nvPr/>
        </p:nvSpPr>
        <p:spPr>
          <a:xfrm>
            <a:off x="9203635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اول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7D814B-674C-4B25-A250-F9DC868ED3A5}"/>
              </a:ext>
            </a:extLst>
          </p:cNvPr>
          <p:cNvSpPr/>
          <p:nvPr/>
        </p:nvSpPr>
        <p:spPr>
          <a:xfrm>
            <a:off x="7099852" y="218661"/>
            <a:ext cx="1699591" cy="4623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بخش دوم</a:t>
            </a:r>
            <a:endParaRPr lang="en-GB" dirty="0">
              <a:cs typeface="B Nazanin" panose="000004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958B3C-1995-414D-919C-B042AFBE46C5}"/>
              </a:ext>
            </a:extLst>
          </p:cNvPr>
          <p:cNvSpPr/>
          <p:nvPr/>
        </p:nvSpPr>
        <p:spPr>
          <a:xfrm>
            <a:off x="4996069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سوم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0D4EC3-EE48-4C02-8920-89F031862F18}"/>
              </a:ext>
            </a:extLst>
          </p:cNvPr>
          <p:cNvSpPr/>
          <p:nvPr/>
        </p:nvSpPr>
        <p:spPr>
          <a:xfrm>
            <a:off x="2892286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چهارم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53FDD0-C723-4FEC-9289-8DCF9358BD4B}"/>
              </a:ext>
            </a:extLst>
          </p:cNvPr>
          <p:cNvSpPr/>
          <p:nvPr/>
        </p:nvSpPr>
        <p:spPr>
          <a:xfrm>
            <a:off x="788503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پنجم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24A8931-456C-4C2D-B06A-B3584B28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246C-BC32-4909-9E33-5AEDFD363B12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CC7B8C-AFD5-44B9-8452-EC0AADB096BA}"/>
              </a:ext>
            </a:extLst>
          </p:cNvPr>
          <p:cNvGrpSpPr/>
          <p:nvPr/>
        </p:nvGrpSpPr>
        <p:grpSpPr>
          <a:xfrm>
            <a:off x="11219478" y="5245979"/>
            <a:ext cx="759293" cy="748778"/>
            <a:chOff x="987287" y="2335691"/>
            <a:chExt cx="1878496" cy="182271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10F1311-AE15-4C53-A736-55870396DA58}"/>
                </a:ext>
              </a:extLst>
            </p:cNvPr>
            <p:cNvGrpSpPr/>
            <p:nvPr/>
          </p:nvGrpSpPr>
          <p:grpSpPr>
            <a:xfrm>
              <a:off x="987287" y="2335691"/>
              <a:ext cx="1878496" cy="1822715"/>
              <a:chOff x="8835887" y="948072"/>
              <a:chExt cx="2454965" cy="241520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3180068-B7FF-462D-A6FB-D5AE704C7DE4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B584EAE-0134-4DB4-A990-1269ADB7B417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22" name="Google Shape;10924;p74">
              <a:extLst>
                <a:ext uri="{FF2B5EF4-FFF2-40B4-BE49-F238E27FC236}">
                  <a16:creationId xmlns:a16="http://schemas.microsoft.com/office/drawing/2014/main" id="{1108B4DD-69B9-47C7-8A38-69A841D6DA3D}"/>
                </a:ext>
              </a:extLst>
            </p:cNvPr>
            <p:cNvSpPr/>
            <p:nvPr/>
          </p:nvSpPr>
          <p:spPr>
            <a:xfrm>
              <a:off x="1476534" y="2717731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11784" h="11713" extrusionOk="0">
                  <a:moveTo>
                    <a:pt x="5136" y="4128"/>
                  </a:moveTo>
                  <a:cubicBezTo>
                    <a:pt x="5671" y="4128"/>
                    <a:pt x="6112" y="4569"/>
                    <a:pt x="6144" y="5136"/>
                  </a:cubicBezTo>
                  <a:lnTo>
                    <a:pt x="5230" y="4853"/>
                  </a:lnTo>
                  <a:cubicBezTo>
                    <a:pt x="5198" y="4839"/>
                    <a:pt x="5165" y="4832"/>
                    <a:pt x="5131" y="4832"/>
                  </a:cubicBezTo>
                  <a:cubicBezTo>
                    <a:pt x="4934" y="4832"/>
                    <a:pt x="4735" y="5052"/>
                    <a:pt x="4789" y="5294"/>
                  </a:cubicBezTo>
                  <a:lnTo>
                    <a:pt x="5073" y="6239"/>
                  </a:lnTo>
                  <a:cubicBezTo>
                    <a:pt x="4537" y="6176"/>
                    <a:pt x="4096" y="5703"/>
                    <a:pt x="4096" y="5168"/>
                  </a:cubicBezTo>
                  <a:cubicBezTo>
                    <a:pt x="4096" y="4601"/>
                    <a:pt x="4569" y="4128"/>
                    <a:pt x="5136" y="4128"/>
                  </a:cubicBezTo>
                  <a:close/>
                  <a:moveTo>
                    <a:pt x="5199" y="2364"/>
                  </a:moveTo>
                  <a:cubicBezTo>
                    <a:pt x="6680" y="2364"/>
                    <a:pt x="7940" y="3592"/>
                    <a:pt x="7940" y="5136"/>
                  </a:cubicBezTo>
                  <a:cubicBezTo>
                    <a:pt x="7940" y="5294"/>
                    <a:pt x="7940" y="5388"/>
                    <a:pt x="7908" y="5546"/>
                  </a:cubicBezTo>
                  <a:lnTo>
                    <a:pt x="6932" y="5294"/>
                  </a:lnTo>
                  <a:lnTo>
                    <a:pt x="6932" y="5136"/>
                  </a:lnTo>
                  <a:cubicBezTo>
                    <a:pt x="6806" y="4223"/>
                    <a:pt x="6049" y="3466"/>
                    <a:pt x="5104" y="3466"/>
                  </a:cubicBezTo>
                  <a:cubicBezTo>
                    <a:pt x="4159" y="3466"/>
                    <a:pt x="3435" y="4223"/>
                    <a:pt x="3435" y="5168"/>
                  </a:cubicBezTo>
                  <a:cubicBezTo>
                    <a:pt x="3435" y="5609"/>
                    <a:pt x="3624" y="6081"/>
                    <a:pt x="3939" y="6396"/>
                  </a:cubicBezTo>
                  <a:cubicBezTo>
                    <a:pt x="4254" y="6743"/>
                    <a:pt x="4695" y="6900"/>
                    <a:pt x="5167" y="6900"/>
                  </a:cubicBezTo>
                  <a:lnTo>
                    <a:pt x="5325" y="6900"/>
                  </a:lnTo>
                  <a:lnTo>
                    <a:pt x="5577" y="7877"/>
                  </a:lnTo>
                  <a:cubicBezTo>
                    <a:pt x="5482" y="7909"/>
                    <a:pt x="5325" y="7909"/>
                    <a:pt x="5199" y="7909"/>
                  </a:cubicBezTo>
                  <a:cubicBezTo>
                    <a:pt x="3687" y="7909"/>
                    <a:pt x="2426" y="6648"/>
                    <a:pt x="2426" y="5136"/>
                  </a:cubicBezTo>
                  <a:cubicBezTo>
                    <a:pt x="2426" y="3624"/>
                    <a:pt x="3655" y="2364"/>
                    <a:pt x="5199" y="2364"/>
                  </a:cubicBezTo>
                  <a:close/>
                  <a:moveTo>
                    <a:pt x="5167" y="726"/>
                  </a:moveTo>
                  <a:cubicBezTo>
                    <a:pt x="7940" y="726"/>
                    <a:pt x="10051" y="3277"/>
                    <a:pt x="9515" y="6018"/>
                  </a:cubicBezTo>
                  <a:lnTo>
                    <a:pt x="8507" y="5766"/>
                  </a:lnTo>
                  <a:cubicBezTo>
                    <a:pt x="8538" y="5546"/>
                    <a:pt x="8538" y="5357"/>
                    <a:pt x="8538" y="5136"/>
                  </a:cubicBezTo>
                  <a:cubicBezTo>
                    <a:pt x="8538" y="3246"/>
                    <a:pt x="7026" y="1702"/>
                    <a:pt x="5104" y="1702"/>
                  </a:cubicBezTo>
                  <a:cubicBezTo>
                    <a:pt x="3214" y="1702"/>
                    <a:pt x="1702" y="3246"/>
                    <a:pt x="1702" y="5136"/>
                  </a:cubicBezTo>
                  <a:cubicBezTo>
                    <a:pt x="1702" y="7027"/>
                    <a:pt x="3214" y="8602"/>
                    <a:pt x="5104" y="8602"/>
                  </a:cubicBezTo>
                  <a:cubicBezTo>
                    <a:pt x="5325" y="8602"/>
                    <a:pt x="5514" y="8602"/>
                    <a:pt x="5703" y="8539"/>
                  </a:cubicBezTo>
                  <a:lnTo>
                    <a:pt x="5986" y="9578"/>
                  </a:lnTo>
                  <a:cubicBezTo>
                    <a:pt x="5695" y="9636"/>
                    <a:pt x="5405" y="9664"/>
                    <a:pt x="5119" y="9664"/>
                  </a:cubicBezTo>
                  <a:cubicBezTo>
                    <a:pt x="2751" y="9664"/>
                    <a:pt x="694" y="7758"/>
                    <a:pt x="694" y="5199"/>
                  </a:cubicBezTo>
                  <a:cubicBezTo>
                    <a:pt x="694" y="2679"/>
                    <a:pt x="2773" y="726"/>
                    <a:pt x="5167" y="726"/>
                  </a:cubicBezTo>
                  <a:close/>
                  <a:moveTo>
                    <a:pt x="5671" y="5672"/>
                  </a:moveTo>
                  <a:lnTo>
                    <a:pt x="5671" y="5672"/>
                  </a:lnTo>
                  <a:cubicBezTo>
                    <a:pt x="10240" y="6964"/>
                    <a:pt x="9578" y="6774"/>
                    <a:pt x="9704" y="6806"/>
                  </a:cubicBezTo>
                  <a:lnTo>
                    <a:pt x="8853" y="7373"/>
                  </a:lnTo>
                  <a:cubicBezTo>
                    <a:pt x="8664" y="7499"/>
                    <a:pt x="8664" y="7751"/>
                    <a:pt x="8822" y="7877"/>
                  </a:cubicBezTo>
                  <a:lnTo>
                    <a:pt x="10964" y="9956"/>
                  </a:lnTo>
                  <a:cubicBezTo>
                    <a:pt x="11027" y="10114"/>
                    <a:pt x="11027" y="10335"/>
                    <a:pt x="10901" y="10492"/>
                  </a:cubicBezTo>
                  <a:lnTo>
                    <a:pt x="10429" y="10965"/>
                  </a:lnTo>
                  <a:cubicBezTo>
                    <a:pt x="10366" y="11012"/>
                    <a:pt x="10279" y="11035"/>
                    <a:pt x="10192" y="11035"/>
                  </a:cubicBezTo>
                  <a:cubicBezTo>
                    <a:pt x="10106" y="11035"/>
                    <a:pt x="10019" y="11012"/>
                    <a:pt x="9956" y="10965"/>
                  </a:cubicBezTo>
                  <a:lnTo>
                    <a:pt x="7845" y="8854"/>
                  </a:lnTo>
                  <a:cubicBezTo>
                    <a:pt x="7777" y="8786"/>
                    <a:pt x="7691" y="8753"/>
                    <a:pt x="7606" y="8753"/>
                  </a:cubicBezTo>
                  <a:cubicBezTo>
                    <a:pt x="7493" y="8753"/>
                    <a:pt x="7381" y="8809"/>
                    <a:pt x="7310" y="8917"/>
                  </a:cubicBezTo>
                  <a:cubicBezTo>
                    <a:pt x="7247" y="8980"/>
                    <a:pt x="6806" y="9641"/>
                    <a:pt x="6774" y="9736"/>
                  </a:cubicBezTo>
                  <a:cubicBezTo>
                    <a:pt x="6680" y="9484"/>
                    <a:pt x="5703" y="5861"/>
                    <a:pt x="5671" y="5672"/>
                  </a:cubicBezTo>
                  <a:close/>
                  <a:moveTo>
                    <a:pt x="5104" y="1"/>
                  </a:moveTo>
                  <a:cubicBezTo>
                    <a:pt x="2363" y="1"/>
                    <a:pt x="0" y="2238"/>
                    <a:pt x="0" y="5168"/>
                  </a:cubicBezTo>
                  <a:cubicBezTo>
                    <a:pt x="0" y="8066"/>
                    <a:pt x="2332" y="10303"/>
                    <a:pt x="5104" y="10303"/>
                  </a:cubicBezTo>
                  <a:cubicBezTo>
                    <a:pt x="5482" y="10303"/>
                    <a:pt x="5797" y="10272"/>
                    <a:pt x="6144" y="10208"/>
                  </a:cubicBezTo>
                  <a:lnTo>
                    <a:pt x="6270" y="10587"/>
                  </a:lnTo>
                  <a:cubicBezTo>
                    <a:pt x="6307" y="10755"/>
                    <a:pt x="6444" y="10845"/>
                    <a:pt x="6596" y="10845"/>
                  </a:cubicBezTo>
                  <a:cubicBezTo>
                    <a:pt x="6700" y="10845"/>
                    <a:pt x="6810" y="10802"/>
                    <a:pt x="6900" y="10713"/>
                  </a:cubicBezTo>
                  <a:lnTo>
                    <a:pt x="7625" y="9610"/>
                  </a:lnTo>
                  <a:lnTo>
                    <a:pt x="9483" y="11406"/>
                  </a:lnTo>
                  <a:cubicBezTo>
                    <a:pt x="9688" y="11610"/>
                    <a:pt x="9956" y="11713"/>
                    <a:pt x="10220" y="11713"/>
                  </a:cubicBezTo>
                  <a:cubicBezTo>
                    <a:pt x="10484" y="11713"/>
                    <a:pt x="10744" y="11610"/>
                    <a:pt x="10933" y="11406"/>
                  </a:cubicBezTo>
                  <a:lnTo>
                    <a:pt x="11405" y="10933"/>
                  </a:lnTo>
                  <a:cubicBezTo>
                    <a:pt x="11783" y="10555"/>
                    <a:pt x="11783" y="9893"/>
                    <a:pt x="11374" y="9484"/>
                  </a:cubicBezTo>
                  <a:lnTo>
                    <a:pt x="9515" y="7720"/>
                  </a:lnTo>
                  <a:lnTo>
                    <a:pt x="10618" y="6964"/>
                  </a:lnTo>
                  <a:cubicBezTo>
                    <a:pt x="10870" y="6806"/>
                    <a:pt x="10838" y="6428"/>
                    <a:pt x="10555" y="6333"/>
                  </a:cubicBezTo>
                  <a:lnTo>
                    <a:pt x="10145" y="6239"/>
                  </a:lnTo>
                  <a:cubicBezTo>
                    <a:pt x="10303" y="5483"/>
                    <a:pt x="10271" y="4695"/>
                    <a:pt x="10082" y="3908"/>
                  </a:cubicBezTo>
                  <a:cubicBezTo>
                    <a:pt x="9483" y="1576"/>
                    <a:pt x="7436" y="1"/>
                    <a:pt x="510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385159B-5D97-4BCF-81DF-96CB7C337B27}"/>
              </a:ext>
            </a:extLst>
          </p:cNvPr>
          <p:cNvGrpSpPr/>
          <p:nvPr/>
        </p:nvGrpSpPr>
        <p:grpSpPr>
          <a:xfrm>
            <a:off x="11263246" y="2301906"/>
            <a:ext cx="759293" cy="748778"/>
            <a:chOff x="7541798" y="2247513"/>
            <a:chExt cx="1878496" cy="182271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5A31E0E-94C7-44B7-90FD-C21D3DB6A0B9}"/>
                </a:ext>
              </a:extLst>
            </p:cNvPr>
            <p:cNvGrpSpPr/>
            <p:nvPr/>
          </p:nvGrpSpPr>
          <p:grpSpPr>
            <a:xfrm>
              <a:off x="7541798" y="2247513"/>
              <a:ext cx="1878496" cy="1822715"/>
              <a:chOff x="8835887" y="948072"/>
              <a:chExt cx="2454965" cy="241520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1E88988-6CB4-4839-8D6E-5A14CAAEF8DA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21C14C0-8412-431D-A781-B8E1ADB35908}"/>
                  </a:ext>
                </a:extLst>
              </p:cNvPr>
              <p:cNvSpPr/>
              <p:nvPr/>
            </p:nvSpPr>
            <p:spPr>
              <a:xfrm>
                <a:off x="8875641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20FE711-8C2B-4BD6-A431-CCB954A6C916}"/>
                </a:ext>
              </a:extLst>
            </p:cNvPr>
            <p:cNvGrpSpPr/>
            <p:nvPr/>
          </p:nvGrpSpPr>
          <p:grpSpPr>
            <a:xfrm>
              <a:off x="8145908" y="2657545"/>
              <a:ext cx="900000" cy="900000"/>
              <a:chOff x="2265930" y="3074803"/>
              <a:chExt cx="548640" cy="548640"/>
            </a:xfrm>
          </p:grpSpPr>
          <p:sp>
            <p:nvSpPr>
              <p:cNvPr id="28" name="Google Shape;9803;p70">
                <a:extLst>
                  <a:ext uri="{FF2B5EF4-FFF2-40B4-BE49-F238E27FC236}">
                    <a16:creationId xmlns:a16="http://schemas.microsoft.com/office/drawing/2014/main" id="{7C6254DC-ABDC-4A72-9C06-866042538599}"/>
                  </a:ext>
                </a:extLst>
              </p:cNvPr>
              <p:cNvSpPr/>
              <p:nvPr/>
            </p:nvSpPr>
            <p:spPr>
              <a:xfrm>
                <a:off x="2361452" y="3397923"/>
                <a:ext cx="128878" cy="93839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21" extrusionOk="0">
                    <a:moveTo>
                      <a:pt x="2473" y="0"/>
                    </a:moveTo>
                    <a:cubicBezTo>
                      <a:pt x="2377" y="0"/>
                      <a:pt x="2273" y="32"/>
                      <a:pt x="2206" y="99"/>
                    </a:cubicBezTo>
                    <a:lnTo>
                      <a:pt x="1072" y="1233"/>
                    </a:lnTo>
                    <a:lnTo>
                      <a:pt x="599" y="761"/>
                    </a:lnTo>
                    <a:cubicBezTo>
                      <a:pt x="536" y="713"/>
                      <a:pt x="449" y="690"/>
                      <a:pt x="363" y="690"/>
                    </a:cubicBezTo>
                    <a:cubicBezTo>
                      <a:pt x="276" y="690"/>
                      <a:pt x="189" y="713"/>
                      <a:pt x="126" y="761"/>
                    </a:cubicBezTo>
                    <a:cubicBezTo>
                      <a:pt x="0" y="887"/>
                      <a:pt x="0" y="1139"/>
                      <a:pt x="126" y="1233"/>
                    </a:cubicBezTo>
                    <a:lnTo>
                      <a:pt x="820" y="1958"/>
                    </a:lnTo>
                    <a:cubicBezTo>
                      <a:pt x="914" y="2021"/>
                      <a:pt x="977" y="2021"/>
                      <a:pt x="1072" y="2021"/>
                    </a:cubicBezTo>
                    <a:cubicBezTo>
                      <a:pt x="1135" y="2021"/>
                      <a:pt x="1261" y="1989"/>
                      <a:pt x="1292" y="1926"/>
                    </a:cubicBezTo>
                    <a:lnTo>
                      <a:pt x="2678" y="540"/>
                    </a:lnTo>
                    <a:cubicBezTo>
                      <a:pt x="2804" y="414"/>
                      <a:pt x="2804" y="162"/>
                      <a:pt x="2678" y="68"/>
                    </a:cubicBezTo>
                    <a:cubicBezTo>
                      <a:pt x="2634" y="24"/>
                      <a:pt x="2557" y="0"/>
                      <a:pt x="247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804;p70">
                <a:extLst>
                  <a:ext uri="{FF2B5EF4-FFF2-40B4-BE49-F238E27FC236}">
                    <a16:creationId xmlns:a16="http://schemas.microsoft.com/office/drawing/2014/main" id="{53A5D7C5-A247-4C62-AB86-93621D5B01C7}"/>
                  </a:ext>
                </a:extLst>
              </p:cNvPr>
              <p:cNvSpPr/>
              <p:nvPr/>
            </p:nvSpPr>
            <p:spPr>
              <a:xfrm>
                <a:off x="2361452" y="3301716"/>
                <a:ext cx="128878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6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38"/>
                      <a:pt x="449" y="714"/>
                      <a:pt x="363" y="714"/>
                    </a:cubicBezTo>
                    <a:cubicBezTo>
                      <a:pt x="276" y="714"/>
                      <a:pt x="189" y="738"/>
                      <a:pt x="126" y="785"/>
                    </a:cubicBezTo>
                    <a:cubicBezTo>
                      <a:pt x="0" y="911"/>
                      <a:pt x="0" y="1163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4"/>
                      <a:pt x="1292" y="1951"/>
                    </a:cubicBezTo>
                    <a:lnTo>
                      <a:pt x="2678" y="564"/>
                    </a:lnTo>
                    <a:cubicBezTo>
                      <a:pt x="2804" y="438"/>
                      <a:pt x="2804" y="186"/>
                      <a:pt x="2678" y="92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805;p70">
                <a:extLst>
                  <a:ext uri="{FF2B5EF4-FFF2-40B4-BE49-F238E27FC236}">
                    <a16:creationId xmlns:a16="http://schemas.microsoft.com/office/drawing/2014/main" id="{007CB6AA-9E61-4364-8401-CDACBCF366EE}"/>
                  </a:ext>
                </a:extLst>
              </p:cNvPr>
              <p:cNvSpPr/>
              <p:nvPr/>
            </p:nvSpPr>
            <p:spPr>
              <a:xfrm>
                <a:off x="2361452" y="3205184"/>
                <a:ext cx="128878" cy="94953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5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22"/>
                      <a:pt x="449" y="690"/>
                      <a:pt x="363" y="690"/>
                    </a:cubicBezTo>
                    <a:cubicBezTo>
                      <a:pt x="276" y="690"/>
                      <a:pt x="189" y="722"/>
                      <a:pt x="126" y="785"/>
                    </a:cubicBezTo>
                    <a:cubicBezTo>
                      <a:pt x="0" y="911"/>
                      <a:pt x="0" y="1131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3"/>
                      <a:pt x="1292" y="1919"/>
                    </a:cubicBezTo>
                    <a:lnTo>
                      <a:pt x="2678" y="532"/>
                    </a:lnTo>
                    <a:cubicBezTo>
                      <a:pt x="2804" y="438"/>
                      <a:pt x="2804" y="186"/>
                      <a:pt x="2678" y="91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806;p70">
                <a:extLst>
                  <a:ext uri="{FF2B5EF4-FFF2-40B4-BE49-F238E27FC236}">
                    <a16:creationId xmlns:a16="http://schemas.microsoft.com/office/drawing/2014/main" id="{F7BD5777-47FA-46FB-A0A6-2DDCD8CBA16B}"/>
                  </a:ext>
                </a:extLst>
              </p:cNvPr>
              <p:cNvSpPr/>
              <p:nvPr/>
            </p:nvSpPr>
            <p:spPr>
              <a:xfrm>
                <a:off x="2265930" y="3074803"/>
                <a:ext cx="548640" cy="548640"/>
              </a:xfrm>
              <a:custGeom>
                <a:avLst/>
                <a:gdLst/>
                <a:ahLst/>
                <a:cxnLst/>
                <a:rect l="l" t="t" r="r" b="b"/>
                <a:pathLst>
                  <a:path w="11941" h="11816" extrusionOk="0">
                    <a:moveTo>
                      <a:pt x="6963" y="1198"/>
                    </a:moveTo>
                    <a:lnTo>
                      <a:pt x="7876" y="2143"/>
                    </a:lnTo>
                    <a:lnTo>
                      <a:pt x="6963" y="2143"/>
                    </a:lnTo>
                    <a:lnTo>
                      <a:pt x="6963" y="1198"/>
                    </a:lnTo>
                    <a:close/>
                    <a:moveTo>
                      <a:pt x="10286" y="3498"/>
                    </a:moveTo>
                    <a:cubicBezTo>
                      <a:pt x="10373" y="3498"/>
                      <a:pt x="10460" y="3530"/>
                      <a:pt x="10523" y="3593"/>
                    </a:cubicBezTo>
                    <a:lnTo>
                      <a:pt x="10995" y="4065"/>
                    </a:lnTo>
                    <a:cubicBezTo>
                      <a:pt x="11184" y="4223"/>
                      <a:pt x="11184" y="4475"/>
                      <a:pt x="11027" y="4569"/>
                    </a:cubicBezTo>
                    <a:lnTo>
                      <a:pt x="10806" y="4821"/>
                    </a:lnTo>
                    <a:lnTo>
                      <a:pt x="9798" y="3845"/>
                    </a:lnTo>
                    <a:lnTo>
                      <a:pt x="10050" y="3593"/>
                    </a:lnTo>
                    <a:cubicBezTo>
                      <a:pt x="10113" y="3530"/>
                      <a:pt x="10200" y="3498"/>
                      <a:pt x="10286" y="3498"/>
                    </a:cubicBezTo>
                    <a:close/>
                    <a:moveTo>
                      <a:pt x="9294" y="4349"/>
                    </a:moveTo>
                    <a:lnTo>
                      <a:pt x="10271" y="5325"/>
                    </a:lnTo>
                    <a:lnTo>
                      <a:pt x="7845" y="7783"/>
                    </a:lnTo>
                    <a:lnTo>
                      <a:pt x="6868" y="6774"/>
                    </a:lnTo>
                    <a:lnTo>
                      <a:pt x="9294" y="4349"/>
                    </a:lnTo>
                    <a:close/>
                    <a:moveTo>
                      <a:pt x="6585" y="7499"/>
                    </a:moveTo>
                    <a:lnTo>
                      <a:pt x="7183" y="8098"/>
                    </a:lnTo>
                    <a:lnTo>
                      <a:pt x="6427" y="8255"/>
                    </a:lnTo>
                    <a:lnTo>
                      <a:pt x="6585" y="7499"/>
                    </a:lnTo>
                    <a:close/>
                    <a:moveTo>
                      <a:pt x="6994" y="10398"/>
                    </a:moveTo>
                    <a:lnTo>
                      <a:pt x="6994" y="10776"/>
                    </a:lnTo>
                    <a:cubicBezTo>
                      <a:pt x="6994" y="10870"/>
                      <a:pt x="7057" y="10996"/>
                      <a:pt x="7089" y="11122"/>
                    </a:cubicBezTo>
                    <a:lnTo>
                      <a:pt x="1071" y="11122"/>
                    </a:lnTo>
                    <a:cubicBezTo>
                      <a:pt x="882" y="11122"/>
                      <a:pt x="693" y="10965"/>
                      <a:pt x="693" y="10776"/>
                    </a:cubicBezTo>
                    <a:lnTo>
                      <a:pt x="693" y="10398"/>
                    </a:lnTo>
                    <a:close/>
                    <a:moveTo>
                      <a:pt x="6270" y="663"/>
                    </a:moveTo>
                    <a:lnTo>
                      <a:pt x="6270" y="2458"/>
                    </a:lnTo>
                    <a:cubicBezTo>
                      <a:pt x="6270" y="2647"/>
                      <a:pt x="6427" y="2805"/>
                      <a:pt x="6616" y="2805"/>
                    </a:cubicBezTo>
                    <a:lnTo>
                      <a:pt x="8349" y="2805"/>
                    </a:lnTo>
                    <a:lnTo>
                      <a:pt x="8349" y="4286"/>
                    </a:lnTo>
                    <a:lnTo>
                      <a:pt x="6112" y="6554"/>
                    </a:lnTo>
                    <a:cubicBezTo>
                      <a:pt x="6081" y="6585"/>
                      <a:pt x="6018" y="6680"/>
                      <a:pt x="6018" y="6711"/>
                    </a:cubicBezTo>
                    <a:lnTo>
                      <a:pt x="5608" y="8633"/>
                    </a:lnTo>
                    <a:cubicBezTo>
                      <a:pt x="5545" y="8759"/>
                      <a:pt x="5608" y="8885"/>
                      <a:pt x="5671" y="8948"/>
                    </a:cubicBezTo>
                    <a:cubicBezTo>
                      <a:pt x="5742" y="9019"/>
                      <a:pt x="5813" y="9055"/>
                      <a:pt x="5897" y="9055"/>
                    </a:cubicBezTo>
                    <a:cubicBezTo>
                      <a:pt x="5925" y="9055"/>
                      <a:pt x="5955" y="9051"/>
                      <a:pt x="5986" y="9043"/>
                    </a:cubicBezTo>
                    <a:lnTo>
                      <a:pt x="7908" y="8602"/>
                    </a:lnTo>
                    <a:cubicBezTo>
                      <a:pt x="8002" y="8602"/>
                      <a:pt x="8034" y="8570"/>
                      <a:pt x="8065" y="8507"/>
                    </a:cubicBezTo>
                    <a:lnTo>
                      <a:pt x="8349" y="8255"/>
                    </a:lnTo>
                    <a:lnTo>
                      <a:pt x="8349" y="10807"/>
                    </a:lnTo>
                    <a:lnTo>
                      <a:pt x="8380" y="10807"/>
                    </a:lnTo>
                    <a:cubicBezTo>
                      <a:pt x="8380" y="10996"/>
                      <a:pt x="8223" y="11154"/>
                      <a:pt x="8034" y="11154"/>
                    </a:cubicBezTo>
                    <a:cubicBezTo>
                      <a:pt x="7845" y="11154"/>
                      <a:pt x="7687" y="10996"/>
                      <a:pt x="7687" y="10807"/>
                    </a:cubicBezTo>
                    <a:lnTo>
                      <a:pt x="7687" y="10083"/>
                    </a:lnTo>
                    <a:cubicBezTo>
                      <a:pt x="7687" y="9893"/>
                      <a:pt x="7530" y="9736"/>
                      <a:pt x="7309" y="9736"/>
                    </a:cubicBezTo>
                    <a:lnTo>
                      <a:pt x="1386" y="9736"/>
                    </a:lnTo>
                    <a:lnTo>
                      <a:pt x="1386" y="663"/>
                    </a:lnTo>
                    <a:close/>
                    <a:moveTo>
                      <a:pt x="1071" y="1"/>
                    </a:moveTo>
                    <a:cubicBezTo>
                      <a:pt x="882" y="1"/>
                      <a:pt x="693" y="158"/>
                      <a:pt x="693" y="379"/>
                    </a:cubicBezTo>
                    <a:lnTo>
                      <a:pt x="693" y="9736"/>
                    </a:lnTo>
                    <a:lnTo>
                      <a:pt x="347" y="9736"/>
                    </a:lnTo>
                    <a:cubicBezTo>
                      <a:pt x="158" y="9736"/>
                      <a:pt x="0" y="9893"/>
                      <a:pt x="0" y="10083"/>
                    </a:cubicBezTo>
                    <a:lnTo>
                      <a:pt x="0" y="10807"/>
                    </a:lnTo>
                    <a:cubicBezTo>
                      <a:pt x="0" y="11406"/>
                      <a:pt x="473" y="11815"/>
                      <a:pt x="1008" y="11815"/>
                    </a:cubicBezTo>
                    <a:lnTo>
                      <a:pt x="8002" y="11815"/>
                    </a:lnTo>
                    <a:cubicBezTo>
                      <a:pt x="8569" y="11815"/>
                      <a:pt x="9011" y="11343"/>
                      <a:pt x="9011" y="10807"/>
                    </a:cubicBezTo>
                    <a:lnTo>
                      <a:pt x="9011" y="7562"/>
                    </a:lnTo>
                    <a:lnTo>
                      <a:pt x="11499" y="5105"/>
                    </a:lnTo>
                    <a:cubicBezTo>
                      <a:pt x="11940" y="4664"/>
                      <a:pt x="11940" y="4034"/>
                      <a:pt x="11531" y="3593"/>
                    </a:cubicBezTo>
                    <a:lnTo>
                      <a:pt x="11058" y="3120"/>
                    </a:lnTo>
                    <a:cubicBezTo>
                      <a:pt x="10869" y="2931"/>
                      <a:pt x="10609" y="2836"/>
                      <a:pt x="10346" y="2836"/>
                    </a:cubicBezTo>
                    <a:cubicBezTo>
                      <a:pt x="10082" y="2836"/>
                      <a:pt x="9814" y="2931"/>
                      <a:pt x="9609" y="3120"/>
                    </a:cubicBezTo>
                    <a:lnTo>
                      <a:pt x="9105" y="3624"/>
                    </a:lnTo>
                    <a:lnTo>
                      <a:pt x="9105" y="2490"/>
                    </a:lnTo>
                    <a:cubicBezTo>
                      <a:pt x="9105" y="2427"/>
                      <a:pt x="9074" y="2332"/>
                      <a:pt x="8979" y="2269"/>
                    </a:cubicBezTo>
                    <a:lnTo>
                      <a:pt x="6900" y="127"/>
                    </a:lnTo>
                    <a:cubicBezTo>
                      <a:pt x="6805" y="64"/>
                      <a:pt x="6742" y="1"/>
                      <a:pt x="664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EEBEFF-723D-4B31-86EA-9C1224863F65}"/>
              </a:ext>
            </a:extLst>
          </p:cNvPr>
          <p:cNvGrpSpPr/>
          <p:nvPr/>
        </p:nvGrpSpPr>
        <p:grpSpPr>
          <a:xfrm>
            <a:off x="11263247" y="1321744"/>
            <a:ext cx="759293" cy="748778"/>
            <a:chOff x="9720471" y="2335695"/>
            <a:chExt cx="1878496" cy="182271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EF81B78-7F48-447F-9321-A2ADA281EC13}"/>
                </a:ext>
              </a:extLst>
            </p:cNvPr>
            <p:cNvGrpSpPr/>
            <p:nvPr/>
          </p:nvGrpSpPr>
          <p:grpSpPr>
            <a:xfrm>
              <a:off x="9720471" y="2335695"/>
              <a:ext cx="1878496" cy="1822715"/>
              <a:chOff x="8835887" y="948072"/>
              <a:chExt cx="2454965" cy="2415208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3496C6C-4CA5-4E13-91D3-C4DE0B22048D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369E8A5-08FC-4753-8E89-61F50B54D70A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0EB5160-381C-4CB5-967E-5B53179F44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3545" y="2717168"/>
              <a:ext cx="900000" cy="900000"/>
            </a:xfrm>
            <a:custGeom>
              <a:avLst/>
              <a:gdLst>
                <a:gd name="T0" fmla="*/ 2804 w 2872"/>
                <a:gd name="T1" fmla="*/ 325 h 1914"/>
                <a:gd name="T2" fmla="*/ 2761 w 2872"/>
                <a:gd name="T3" fmla="*/ 325 h 1914"/>
                <a:gd name="T4" fmla="*/ 2703 w 2872"/>
                <a:gd name="T5" fmla="*/ 267 h 1914"/>
                <a:gd name="T6" fmla="*/ 2703 w 2872"/>
                <a:gd name="T7" fmla="*/ 152 h 1914"/>
                <a:gd name="T8" fmla="*/ 2647 w 2872"/>
                <a:gd name="T9" fmla="*/ 85 h 1914"/>
                <a:gd name="T10" fmla="*/ 1493 w 2872"/>
                <a:gd name="T11" fmla="*/ 218 h 1914"/>
                <a:gd name="T12" fmla="*/ 1380 w 2872"/>
                <a:gd name="T13" fmla="*/ 219 h 1914"/>
                <a:gd name="T14" fmla="*/ 225 w 2872"/>
                <a:gd name="T15" fmla="*/ 85 h 1914"/>
                <a:gd name="T16" fmla="*/ 170 w 2872"/>
                <a:gd name="T17" fmla="*/ 152 h 1914"/>
                <a:gd name="T18" fmla="*/ 170 w 2872"/>
                <a:gd name="T19" fmla="*/ 267 h 1914"/>
                <a:gd name="T20" fmla="*/ 111 w 2872"/>
                <a:gd name="T21" fmla="*/ 325 h 1914"/>
                <a:gd name="T22" fmla="*/ 68 w 2872"/>
                <a:gd name="T23" fmla="*/ 325 h 1914"/>
                <a:gd name="T24" fmla="*/ 0 w 2872"/>
                <a:gd name="T25" fmla="*/ 394 h 1914"/>
                <a:gd name="T26" fmla="*/ 1 w 2872"/>
                <a:gd name="T27" fmla="*/ 1765 h 1914"/>
                <a:gd name="T28" fmla="*/ 69 w 2872"/>
                <a:gd name="T29" fmla="*/ 1833 h 1914"/>
                <a:gd name="T30" fmla="*/ 1228 w 2872"/>
                <a:gd name="T31" fmla="*/ 1833 h 1914"/>
                <a:gd name="T32" fmla="*/ 1266 w 2872"/>
                <a:gd name="T33" fmla="*/ 1872 h 1914"/>
                <a:gd name="T34" fmla="*/ 1305 w 2872"/>
                <a:gd name="T35" fmla="*/ 1914 h 1914"/>
                <a:gd name="T36" fmla="*/ 1567 w 2872"/>
                <a:gd name="T37" fmla="*/ 1914 h 1914"/>
                <a:gd name="T38" fmla="*/ 1606 w 2872"/>
                <a:gd name="T39" fmla="*/ 1875 h 1914"/>
                <a:gd name="T40" fmla="*/ 1645 w 2872"/>
                <a:gd name="T41" fmla="*/ 1833 h 1914"/>
                <a:gd name="T42" fmla="*/ 2803 w 2872"/>
                <a:gd name="T43" fmla="*/ 1833 h 1914"/>
                <a:gd name="T44" fmla="*/ 2872 w 2872"/>
                <a:gd name="T45" fmla="*/ 1765 h 1914"/>
                <a:gd name="T46" fmla="*/ 2872 w 2872"/>
                <a:gd name="T47" fmla="*/ 394 h 1914"/>
                <a:gd name="T48" fmla="*/ 2804 w 2872"/>
                <a:gd name="T49" fmla="*/ 325 h 1914"/>
                <a:gd name="T50" fmla="*/ 1340 w 2872"/>
                <a:gd name="T51" fmla="*/ 1700 h 1914"/>
                <a:gd name="T52" fmla="*/ 331 w 2872"/>
                <a:gd name="T53" fmla="*/ 1573 h 1914"/>
                <a:gd name="T54" fmla="*/ 257 w 2872"/>
                <a:gd name="T55" fmla="*/ 1510 h 1914"/>
                <a:gd name="T56" fmla="*/ 257 w 2872"/>
                <a:gd name="T57" fmla="*/ 216 h 1914"/>
                <a:gd name="T58" fmla="*/ 314 w 2872"/>
                <a:gd name="T59" fmla="*/ 148 h 1914"/>
                <a:gd name="T60" fmla="*/ 1340 w 2872"/>
                <a:gd name="T61" fmla="*/ 308 h 1914"/>
                <a:gd name="T62" fmla="*/ 1392 w 2872"/>
                <a:gd name="T63" fmla="*/ 413 h 1914"/>
                <a:gd name="T64" fmla="*/ 1393 w 2872"/>
                <a:gd name="T65" fmla="*/ 1671 h 1914"/>
                <a:gd name="T66" fmla="*/ 1340 w 2872"/>
                <a:gd name="T67" fmla="*/ 1700 h 1914"/>
                <a:gd name="T68" fmla="*/ 2615 w 2872"/>
                <a:gd name="T69" fmla="*/ 1510 h 1914"/>
                <a:gd name="T70" fmla="*/ 2541 w 2872"/>
                <a:gd name="T71" fmla="*/ 1573 h 1914"/>
                <a:gd name="T72" fmla="*/ 1532 w 2872"/>
                <a:gd name="T73" fmla="*/ 1700 h 1914"/>
                <a:gd name="T74" fmla="*/ 1480 w 2872"/>
                <a:gd name="T75" fmla="*/ 1671 h 1914"/>
                <a:gd name="T76" fmla="*/ 1480 w 2872"/>
                <a:gd name="T77" fmla="*/ 413 h 1914"/>
                <a:gd name="T78" fmla="*/ 1533 w 2872"/>
                <a:gd name="T79" fmla="*/ 308 h 1914"/>
                <a:gd name="T80" fmla="*/ 2558 w 2872"/>
                <a:gd name="T81" fmla="*/ 148 h 1914"/>
                <a:gd name="T82" fmla="*/ 2615 w 2872"/>
                <a:gd name="T83" fmla="*/ 216 h 1914"/>
                <a:gd name="T84" fmla="*/ 2615 w 2872"/>
                <a:gd name="T85" fmla="*/ 1510 h 1914"/>
                <a:gd name="T86" fmla="*/ 2615 w 2872"/>
                <a:gd name="T87" fmla="*/ 1510 h 1914"/>
                <a:gd name="T88" fmla="*/ 2615 w 2872"/>
                <a:gd name="T89" fmla="*/ 1510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2" h="1914">
                  <a:moveTo>
                    <a:pt x="2804" y="325"/>
                  </a:moveTo>
                  <a:cubicBezTo>
                    <a:pt x="2761" y="325"/>
                    <a:pt x="2761" y="325"/>
                    <a:pt x="2761" y="325"/>
                  </a:cubicBezTo>
                  <a:cubicBezTo>
                    <a:pt x="2729" y="325"/>
                    <a:pt x="2703" y="299"/>
                    <a:pt x="2703" y="267"/>
                  </a:cubicBezTo>
                  <a:cubicBezTo>
                    <a:pt x="2703" y="152"/>
                    <a:pt x="2703" y="152"/>
                    <a:pt x="2703" y="152"/>
                  </a:cubicBezTo>
                  <a:cubicBezTo>
                    <a:pt x="2703" y="119"/>
                    <a:pt x="2680" y="91"/>
                    <a:pt x="2647" y="85"/>
                  </a:cubicBezTo>
                  <a:cubicBezTo>
                    <a:pt x="2204" y="0"/>
                    <a:pt x="1800" y="2"/>
                    <a:pt x="1493" y="218"/>
                  </a:cubicBezTo>
                  <a:cubicBezTo>
                    <a:pt x="1439" y="257"/>
                    <a:pt x="1434" y="256"/>
                    <a:pt x="1380" y="219"/>
                  </a:cubicBezTo>
                  <a:cubicBezTo>
                    <a:pt x="1072" y="2"/>
                    <a:pt x="669" y="0"/>
                    <a:pt x="225" y="85"/>
                  </a:cubicBezTo>
                  <a:cubicBezTo>
                    <a:pt x="193" y="91"/>
                    <a:pt x="170" y="119"/>
                    <a:pt x="170" y="152"/>
                  </a:cubicBezTo>
                  <a:cubicBezTo>
                    <a:pt x="170" y="267"/>
                    <a:pt x="170" y="267"/>
                    <a:pt x="170" y="267"/>
                  </a:cubicBezTo>
                  <a:cubicBezTo>
                    <a:pt x="170" y="299"/>
                    <a:pt x="143" y="325"/>
                    <a:pt x="111" y="325"/>
                  </a:cubicBezTo>
                  <a:cubicBezTo>
                    <a:pt x="68" y="325"/>
                    <a:pt x="68" y="325"/>
                    <a:pt x="68" y="325"/>
                  </a:cubicBezTo>
                  <a:cubicBezTo>
                    <a:pt x="31" y="325"/>
                    <a:pt x="0" y="356"/>
                    <a:pt x="0" y="394"/>
                  </a:cubicBezTo>
                  <a:cubicBezTo>
                    <a:pt x="1" y="1765"/>
                    <a:pt x="1" y="1765"/>
                    <a:pt x="1" y="1765"/>
                  </a:cubicBezTo>
                  <a:cubicBezTo>
                    <a:pt x="1" y="1802"/>
                    <a:pt x="31" y="1833"/>
                    <a:pt x="69" y="1833"/>
                  </a:cubicBezTo>
                  <a:cubicBezTo>
                    <a:pt x="1228" y="1833"/>
                    <a:pt x="1228" y="1833"/>
                    <a:pt x="1228" y="1833"/>
                  </a:cubicBezTo>
                  <a:cubicBezTo>
                    <a:pt x="1249" y="1833"/>
                    <a:pt x="1266" y="1850"/>
                    <a:pt x="1266" y="1872"/>
                  </a:cubicBezTo>
                  <a:cubicBezTo>
                    <a:pt x="1266" y="1895"/>
                    <a:pt x="1282" y="1914"/>
                    <a:pt x="1305" y="1914"/>
                  </a:cubicBezTo>
                  <a:cubicBezTo>
                    <a:pt x="1567" y="1914"/>
                    <a:pt x="1567" y="1914"/>
                    <a:pt x="1567" y="1914"/>
                  </a:cubicBezTo>
                  <a:cubicBezTo>
                    <a:pt x="1588" y="1914"/>
                    <a:pt x="1606" y="1896"/>
                    <a:pt x="1606" y="1875"/>
                  </a:cubicBezTo>
                  <a:cubicBezTo>
                    <a:pt x="1606" y="1852"/>
                    <a:pt x="1621" y="1833"/>
                    <a:pt x="1645" y="1833"/>
                  </a:cubicBezTo>
                  <a:cubicBezTo>
                    <a:pt x="2803" y="1833"/>
                    <a:pt x="2803" y="1833"/>
                    <a:pt x="2803" y="1833"/>
                  </a:cubicBezTo>
                  <a:cubicBezTo>
                    <a:pt x="2841" y="1833"/>
                    <a:pt x="2872" y="1802"/>
                    <a:pt x="2872" y="1765"/>
                  </a:cubicBezTo>
                  <a:cubicBezTo>
                    <a:pt x="2872" y="394"/>
                    <a:pt x="2872" y="394"/>
                    <a:pt x="2872" y="394"/>
                  </a:cubicBezTo>
                  <a:cubicBezTo>
                    <a:pt x="2872" y="356"/>
                    <a:pt x="2842" y="325"/>
                    <a:pt x="2804" y="325"/>
                  </a:cubicBezTo>
                  <a:close/>
                  <a:moveTo>
                    <a:pt x="1340" y="1700"/>
                  </a:moveTo>
                  <a:cubicBezTo>
                    <a:pt x="1067" y="1529"/>
                    <a:pt x="711" y="1510"/>
                    <a:pt x="331" y="1573"/>
                  </a:cubicBezTo>
                  <a:cubicBezTo>
                    <a:pt x="292" y="1579"/>
                    <a:pt x="257" y="1550"/>
                    <a:pt x="257" y="1510"/>
                  </a:cubicBezTo>
                  <a:cubicBezTo>
                    <a:pt x="257" y="216"/>
                    <a:pt x="257" y="216"/>
                    <a:pt x="257" y="216"/>
                  </a:cubicBezTo>
                  <a:cubicBezTo>
                    <a:pt x="257" y="182"/>
                    <a:pt x="281" y="154"/>
                    <a:pt x="314" y="148"/>
                  </a:cubicBezTo>
                  <a:cubicBezTo>
                    <a:pt x="710" y="81"/>
                    <a:pt x="1074" y="108"/>
                    <a:pt x="1340" y="308"/>
                  </a:cubicBezTo>
                  <a:cubicBezTo>
                    <a:pt x="1374" y="334"/>
                    <a:pt x="1392" y="371"/>
                    <a:pt x="1392" y="413"/>
                  </a:cubicBezTo>
                  <a:cubicBezTo>
                    <a:pt x="1393" y="1671"/>
                    <a:pt x="1393" y="1671"/>
                    <a:pt x="1393" y="1671"/>
                  </a:cubicBezTo>
                  <a:cubicBezTo>
                    <a:pt x="1393" y="1698"/>
                    <a:pt x="1363" y="1714"/>
                    <a:pt x="1340" y="1700"/>
                  </a:cubicBezTo>
                  <a:close/>
                  <a:moveTo>
                    <a:pt x="2615" y="1510"/>
                  </a:moveTo>
                  <a:cubicBezTo>
                    <a:pt x="2615" y="1550"/>
                    <a:pt x="2580" y="1579"/>
                    <a:pt x="2541" y="1573"/>
                  </a:cubicBezTo>
                  <a:cubicBezTo>
                    <a:pt x="2162" y="1510"/>
                    <a:pt x="1805" y="1529"/>
                    <a:pt x="1532" y="1700"/>
                  </a:cubicBezTo>
                  <a:cubicBezTo>
                    <a:pt x="1509" y="1714"/>
                    <a:pt x="1480" y="1698"/>
                    <a:pt x="1480" y="1671"/>
                  </a:cubicBezTo>
                  <a:cubicBezTo>
                    <a:pt x="1480" y="413"/>
                    <a:pt x="1480" y="413"/>
                    <a:pt x="1480" y="413"/>
                  </a:cubicBezTo>
                  <a:cubicBezTo>
                    <a:pt x="1480" y="371"/>
                    <a:pt x="1499" y="334"/>
                    <a:pt x="1533" y="308"/>
                  </a:cubicBezTo>
                  <a:cubicBezTo>
                    <a:pt x="1798" y="108"/>
                    <a:pt x="2163" y="81"/>
                    <a:pt x="2558" y="148"/>
                  </a:cubicBezTo>
                  <a:cubicBezTo>
                    <a:pt x="2592" y="154"/>
                    <a:pt x="2615" y="182"/>
                    <a:pt x="2615" y="216"/>
                  </a:cubicBezTo>
                  <a:cubicBezTo>
                    <a:pt x="2615" y="1510"/>
                    <a:pt x="2615" y="1510"/>
                    <a:pt x="2615" y="1510"/>
                  </a:cubicBezTo>
                  <a:close/>
                  <a:moveTo>
                    <a:pt x="2615" y="1510"/>
                  </a:moveTo>
                  <a:cubicBezTo>
                    <a:pt x="2615" y="1510"/>
                    <a:pt x="2615" y="1510"/>
                    <a:pt x="2615" y="1510"/>
                  </a:cubicBezTo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E27E5A-B8BA-4108-BF73-56BD69AF08C2}"/>
              </a:ext>
            </a:extLst>
          </p:cNvPr>
          <p:cNvGrpSpPr/>
          <p:nvPr/>
        </p:nvGrpSpPr>
        <p:grpSpPr>
          <a:xfrm>
            <a:off x="11249135" y="3307845"/>
            <a:ext cx="759293" cy="748778"/>
            <a:chOff x="5353879" y="2335693"/>
            <a:chExt cx="1878496" cy="182271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105E8EE-2946-41ED-9C0F-C334FDB4A8DB}"/>
                </a:ext>
              </a:extLst>
            </p:cNvPr>
            <p:cNvGrpSpPr/>
            <p:nvPr/>
          </p:nvGrpSpPr>
          <p:grpSpPr>
            <a:xfrm>
              <a:off x="5353879" y="2335693"/>
              <a:ext cx="1878496" cy="1822715"/>
              <a:chOff x="8835887" y="948072"/>
              <a:chExt cx="2454965" cy="2415208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C8ED565-35BE-45F3-B209-F5F5EFC99AA5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3FF6A31-A3B0-43E6-9B51-7B399F3C5B9B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grpSp>
          <p:nvGrpSpPr>
            <p:cNvPr id="41" name="Google Shape;1277;p42">
              <a:extLst>
                <a:ext uri="{FF2B5EF4-FFF2-40B4-BE49-F238E27FC236}">
                  <a16:creationId xmlns:a16="http://schemas.microsoft.com/office/drawing/2014/main" id="{0E858E63-45FF-4DDD-BB4A-DBCE838E6BC6}"/>
                </a:ext>
              </a:extLst>
            </p:cNvPr>
            <p:cNvGrpSpPr/>
            <p:nvPr/>
          </p:nvGrpSpPr>
          <p:grpSpPr>
            <a:xfrm>
              <a:off x="5878611" y="2743246"/>
              <a:ext cx="900000" cy="900000"/>
              <a:chOff x="1190625" y="561050"/>
              <a:chExt cx="5224075" cy="4573325"/>
            </a:xfrm>
          </p:grpSpPr>
          <p:sp>
            <p:nvSpPr>
              <p:cNvPr id="42" name="Google Shape;1278;p42">
                <a:extLst>
                  <a:ext uri="{FF2B5EF4-FFF2-40B4-BE49-F238E27FC236}">
                    <a16:creationId xmlns:a16="http://schemas.microsoft.com/office/drawing/2014/main" id="{2BFBA916-B258-4055-A82A-CFEF77601C95}"/>
                  </a:ext>
                </a:extLst>
              </p:cNvPr>
              <p:cNvSpPr/>
              <p:nvPr/>
            </p:nvSpPr>
            <p:spPr>
              <a:xfrm>
                <a:off x="1190625" y="561050"/>
                <a:ext cx="4662200" cy="1399425"/>
              </a:xfrm>
              <a:custGeom>
                <a:avLst/>
                <a:gdLst/>
                <a:ahLst/>
                <a:cxnLst/>
                <a:rect l="l" t="t" r="r" b="b"/>
                <a:pathLst>
                  <a:path w="186488" h="55977" extrusionOk="0">
                    <a:moveTo>
                      <a:pt x="45864" y="6590"/>
                    </a:moveTo>
                    <a:lnTo>
                      <a:pt x="45864" y="49354"/>
                    </a:lnTo>
                    <a:lnTo>
                      <a:pt x="6850" y="49354"/>
                    </a:lnTo>
                    <a:cubicBezTo>
                      <a:pt x="6720" y="49354"/>
                      <a:pt x="6622" y="49256"/>
                      <a:pt x="6622" y="49159"/>
                    </a:cubicBezTo>
                    <a:lnTo>
                      <a:pt x="6622" y="6818"/>
                    </a:lnTo>
                    <a:cubicBezTo>
                      <a:pt x="6622" y="6688"/>
                      <a:pt x="6720" y="6590"/>
                      <a:pt x="6850" y="6590"/>
                    </a:cubicBezTo>
                    <a:close/>
                    <a:moveTo>
                      <a:pt x="179670" y="6590"/>
                    </a:moveTo>
                    <a:cubicBezTo>
                      <a:pt x="179768" y="6590"/>
                      <a:pt x="179866" y="6688"/>
                      <a:pt x="179866" y="6818"/>
                    </a:cubicBezTo>
                    <a:lnTo>
                      <a:pt x="179866" y="49159"/>
                    </a:lnTo>
                    <a:cubicBezTo>
                      <a:pt x="179866" y="49256"/>
                      <a:pt x="179768" y="49354"/>
                      <a:pt x="179670" y="49354"/>
                    </a:cubicBezTo>
                    <a:lnTo>
                      <a:pt x="52453" y="49354"/>
                    </a:lnTo>
                    <a:lnTo>
                      <a:pt x="52453" y="6590"/>
                    </a:lnTo>
                    <a:close/>
                    <a:moveTo>
                      <a:pt x="6818" y="0"/>
                    </a:moveTo>
                    <a:cubicBezTo>
                      <a:pt x="3066" y="0"/>
                      <a:pt x="0" y="3034"/>
                      <a:pt x="0" y="6818"/>
                    </a:cubicBezTo>
                    <a:lnTo>
                      <a:pt x="0" y="49159"/>
                    </a:lnTo>
                    <a:cubicBezTo>
                      <a:pt x="0" y="52910"/>
                      <a:pt x="3066" y="55976"/>
                      <a:pt x="6818" y="55976"/>
                    </a:cubicBezTo>
                    <a:lnTo>
                      <a:pt x="179670" y="55976"/>
                    </a:lnTo>
                    <a:cubicBezTo>
                      <a:pt x="183421" y="55976"/>
                      <a:pt x="186488" y="52910"/>
                      <a:pt x="186488" y="49159"/>
                    </a:cubicBezTo>
                    <a:lnTo>
                      <a:pt x="186488" y="6818"/>
                    </a:lnTo>
                    <a:cubicBezTo>
                      <a:pt x="186488" y="3034"/>
                      <a:pt x="183421" y="0"/>
                      <a:pt x="17967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3" name="Google Shape;1279;p42">
                <a:extLst>
                  <a:ext uri="{FF2B5EF4-FFF2-40B4-BE49-F238E27FC236}">
                    <a16:creationId xmlns:a16="http://schemas.microsoft.com/office/drawing/2014/main" id="{69A5D7FE-7AF7-43DD-AA28-2CC0074951F0}"/>
                  </a:ext>
                </a:extLst>
              </p:cNvPr>
              <p:cNvSpPr/>
              <p:nvPr/>
            </p:nvSpPr>
            <p:spPr>
              <a:xfrm>
                <a:off x="2689500" y="100142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7"/>
                    </a:cubicBezTo>
                    <a:cubicBezTo>
                      <a:pt x="0" y="5122"/>
                      <a:pt x="1501" y="6622"/>
                      <a:pt x="3295" y="6622"/>
                    </a:cubicBezTo>
                    <a:lnTo>
                      <a:pt x="63283" y="6622"/>
                    </a:lnTo>
                    <a:cubicBezTo>
                      <a:pt x="65110" y="6622"/>
                      <a:pt x="66577" y="5122"/>
                      <a:pt x="66577" y="3327"/>
                    </a:cubicBezTo>
                    <a:cubicBezTo>
                      <a:pt x="66577" y="1501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4" name="Google Shape;1280;p42">
                <a:extLst>
                  <a:ext uri="{FF2B5EF4-FFF2-40B4-BE49-F238E27FC236}">
                    <a16:creationId xmlns:a16="http://schemas.microsoft.com/office/drawing/2014/main" id="{D6914403-8A4D-485B-8E32-6735EA9FBF27}"/>
                  </a:ext>
                </a:extLst>
              </p:cNvPr>
              <p:cNvSpPr/>
              <p:nvPr/>
            </p:nvSpPr>
            <p:spPr>
              <a:xfrm>
                <a:off x="3482975" y="1354525"/>
                <a:ext cx="1928675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77147" h="6590" extrusionOk="0">
                    <a:moveTo>
                      <a:pt x="3328" y="1"/>
                    </a:moveTo>
                    <a:cubicBezTo>
                      <a:pt x="1501" y="1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328" y="6590"/>
                    </a:cubicBezTo>
                    <a:lnTo>
                      <a:pt x="73852" y="6590"/>
                    </a:lnTo>
                    <a:cubicBezTo>
                      <a:pt x="75679" y="6590"/>
                      <a:pt x="77146" y="5122"/>
                      <a:pt x="77146" y="3295"/>
                    </a:cubicBezTo>
                    <a:cubicBezTo>
                      <a:pt x="77146" y="1468"/>
                      <a:pt x="75679" y="1"/>
                      <a:pt x="7385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5" name="Google Shape;1281;p42">
                <a:extLst>
                  <a:ext uri="{FF2B5EF4-FFF2-40B4-BE49-F238E27FC236}">
                    <a16:creationId xmlns:a16="http://schemas.microsoft.com/office/drawing/2014/main" id="{72741409-43E0-4A49-9D7E-532FBF6C680F}"/>
                  </a:ext>
                </a:extLst>
              </p:cNvPr>
              <p:cNvSpPr/>
              <p:nvPr/>
            </p:nvSpPr>
            <p:spPr>
              <a:xfrm>
                <a:off x="2689500" y="1354525"/>
                <a:ext cx="6067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590" extrusionOk="0">
                    <a:moveTo>
                      <a:pt x="3295" y="1"/>
                    </a:moveTo>
                    <a:cubicBezTo>
                      <a:pt x="1468" y="1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295" y="6590"/>
                    </a:cubicBezTo>
                    <a:lnTo>
                      <a:pt x="20942" y="6590"/>
                    </a:lnTo>
                    <a:cubicBezTo>
                      <a:pt x="22769" y="6590"/>
                      <a:pt x="24269" y="5122"/>
                      <a:pt x="24269" y="3295"/>
                    </a:cubicBezTo>
                    <a:cubicBezTo>
                      <a:pt x="24269" y="1468"/>
                      <a:pt x="22769" y="1"/>
                      <a:pt x="2094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6" name="Google Shape;1282;p42">
                <a:extLst>
                  <a:ext uri="{FF2B5EF4-FFF2-40B4-BE49-F238E27FC236}">
                    <a16:creationId xmlns:a16="http://schemas.microsoft.com/office/drawing/2014/main" id="{49DD7F4F-97C0-4C96-9982-BA004C73C595}"/>
                  </a:ext>
                </a:extLst>
              </p:cNvPr>
              <p:cNvSpPr/>
              <p:nvPr/>
            </p:nvSpPr>
            <p:spPr>
              <a:xfrm>
                <a:off x="1543725" y="825275"/>
                <a:ext cx="605925" cy="60592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37" extrusionOk="0">
                    <a:moveTo>
                      <a:pt x="12102" y="0"/>
                    </a:moveTo>
                    <a:cubicBezTo>
                      <a:pt x="5415" y="0"/>
                      <a:pt x="0" y="5448"/>
                      <a:pt x="0" y="12135"/>
                    </a:cubicBezTo>
                    <a:cubicBezTo>
                      <a:pt x="0" y="13962"/>
                      <a:pt x="1468" y="15429"/>
                      <a:pt x="3295" y="15429"/>
                    </a:cubicBezTo>
                    <a:cubicBezTo>
                      <a:pt x="5122" y="15429"/>
                      <a:pt x="6590" y="13962"/>
                      <a:pt x="6590" y="12135"/>
                    </a:cubicBezTo>
                    <a:cubicBezTo>
                      <a:pt x="6590" y="9069"/>
                      <a:pt x="9069" y="6622"/>
                      <a:pt x="12102" y="6622"/>
                    </a:cubicBezTo>
                    <a:cubicBezTo>
                      <a:pt x="15136" y="6622"/>
                      <a:pt x="17615" y="9069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2"/>
                    </a:cubicBezTo>
                    <a:cubicBezTo>
                      <a:pt x="8808" y="22769"/>
                      <a:pt x="10276" y="24237"/>
                      <a:pt x="12102" y="24237"/>
                    </a:cubicBezTo>
                    <a:cubicBezTo>
                      <a:pt x="18789" y="24237"/>
                      <a:pt x="24237" y="18822"/>
                      <a:pt x="24237" y="12135"/>
                    </a:cubicBezTo>
                    <a:cubicBezTo>
                      <a:pt x="24237" y="5448"/>
                      <a:pt x="18789" y="0"/>
                      <a:pt x="1210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7" name="Google Shape;1283;p42">
                <a:extLst>
                  <a:ext uri="{FF2B5EF4-FFF2-40B4-BE49-F238E27FC236}">
                    <a16:creationId xmlns:a16="http://schemas.microsoft.com/office/drawing/2014/main" id="{18386D12-4CA6-4F7F-B2A6-8FC99C4FC950}"/>
                  </a:ext>
                </a:extLst>
              </p:cNvPr>
              <p:cNvSpPr/>
              <p:nvPr/>
            </p:nvSpPr>
            <p:spPr>
              <a:xfrm>
                <a:off x="1763900" y="153067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0"/>
                    </a:moveTo>
                    <a:cubicBezTo>
                      <a:pt x="1469" y="0"/>
                      <a:pt x="1" y="1468"/>
                      <a:pt x="1" y="3295"/>
                    </a:cubicBezTo>
                    <a:cubicBezTo>
                      <a:pt x="1" y="5122"/>
                      <a:pt x="1501" y="6622"/>
                      <a:pt x="3328" y="6622"/>
                    </a:cubicBezTo>
                    <a:cubicBezTo>
                      <a:pt x="5155" y="6622"/>
                      <a:pt x="6655" y="5122"/>
                      <a:pt x="6655" y="3295"/>
                    </a:cubicBezTo>
                    <a:cubicBezTo>
                      <a:pt x="6655" y="1468"/>
                      <a:pt x="5155" y="0"/>
                      <a:pt x="332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8" name="Google Shape;1284;p42">
                <a:extLst>
                  <a:ext uri="{FF2B5EF4-FFF2-40B4-BE49-F238E27FC236}">
                    <a16:creationId xmlns:a16="http://schemas.microsoft.com/office/drawing/2014/main" id="{FA52C9A5-43BF-4E02-A062-BABAC23C9E33}"/>
                  </a:ext>
                </a:extLst>
              </p:cNvPr>
              <p:cNvSpPr/>
              <p:nvPr/>
            </p:nvSpPr>
            <p:spPr>
              <a:xfrm>
                <a:off x="2689500" y="258837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8"/>
                    </a:cubicBezTo>
                    <a:cubicBezTo>
                      <a:pt x="0" y="5154"/>
                      <a:pt x="1501" y="6622"/>
                      <a:pt x="3295" y="6622"/>
                    </a:cubicBezTo>
                    <a:lnTo>
                      <a:pt x="63283" y="6622"/>
                    </a:lnTo>
                    <a:cubicBezTo>
                      <a:pt x="65110" y="6622"/>
                      <a:pt x="66577" y="5154"/>
                      <a:pt x="66577" y="3328"/>
                    </a:cubicBezTo>
                    <a:cubicBezTo>
                      <a:pt x="66577" y="1501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9" name="Google Shape;1285;p42">
                <a:extLst>
                  <a:ext uri="{FF2B5EF4-FFF2-40B4-BE49-F238E27FC236}">
                    <a16:creationId xmlns:a16="http://schemas.microsoft.com/office/drawing/2014/main" id="{BE2C8E8C-C5DF-42A0-997C-763959480BFA}"/>
                  </a:ext>
                </a:extLst>
              </p:cNvPr>
              <p:cNvSpPr/>
              <p:nvPr/>
            </p:nvSpPr>
            <p:spPr>
              <a:xfrm>
                <a:off x="3482975" y="294147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328" y="1"/>
                    </a:moveTo>
                    <a:cubicBezTo>
                      <a:pt x="1501" y="1"/>
                      <a:pt x="0" y="1469"/>
                      <a:pt x="0" y="3295"/>
                    </a:cubicBezTo>
                    <a:cubicBezTo>
                      <a:pt x="0" y="5122"/>
                      <a:pt x="1501" y="6623"/>
                      <a:pt x="3328" y="6623"/>
                    </a:cubicBezTo>
                    <a:lnTo>
                      <a:pt x="63283" y="6623"/>
                    </a:lnTo>
                    <a:cubicBezTo>
                      <a:pt x="65110" y="6623"/>
                      <a:pt x="66578" y="5122"/>
                      <a:pt x="66578" y="3295"/>
                    </a:cubicBezTo>
                    <a:cubicBezTo>
                      <a:pt x="66578" y="1469"/>
                      <a:pt x="65110" y="1"/>
                      <a:pt x="63283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0" name="Google Shape;1286;p42">
                <a:extLst>
                  <a:ext uri="{FF2B5EF4-FFF2-40B4-BE49-F238E27FC236}">
                    <a16:creationId xmlns:a16="http://schemas.microsoft.com/office/drawing/2014/main" id="{21D7ED50-63A1-4F84-912F-378A53EA6AF8}"/>
                  </a:ext>
                </a:extLst>
              </p:cNvPr>
              <p:cNvSpPr/>
              <p:nvPr/>
            </p:nvSpPr>
            <p:spPr>
              <a:xfrm>
                <a:off x="2689500" y="2941475"/>
                <a:ext cx="6067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623" extrusionOk="0">
                    <a:moveTo>
                      <a:pt x="3295" y="1"/>
                    </a:moveTo>
                    <a:cubicBezTo>
                      <a:pt x="1468" y="1"/>
                      <a:pt x="0" y="1469"/>
                      <a:pt x="0" y="3295"/>
                    </a:cubicBezTo>
                    <a:cubicBezTo>
                      <a:pt x="0" y="5122"/>
                      <a:pt x="1501" y="6623"/>
                      <a:pt x="3295" y="6623"/>
                    </a:cubicBezTo>
                    <a:lnTo>
                      <a:pt x="20942" y="6623"/>
                    </a:lnTo>
                    <a:cubicBezTo>
                      <a:pt x="22769" y="6623"/>
                      <a:pt x="24269" y="5122"/>
                      <a:pt x="24269" y="3295"/>
                    </a:cubicBezTo>
                    <a:cubicBezTo>
                      <a:pt x="24269" y="1469"/>
                      <a:pt x="22769" y="1"/>
                      <a:pt x="2094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1" name="Google Shape;1287;p42">
                <a:extLst>
                  <a:ext uri="{FF2B5EF4-FFF2-40B4-BE49-F238E27FC236}">
                    <a16:creationId xmlns:a16="http://schemas.microsoft.com/office/drawing/2014/main" id="{CC535406-0E19-471A-BFC7-D048C330DF18}"/>
                  </a:ext>
                </a:extLst>
              </p:cNvPr>
              <p:cNvSpPr/>
              <p:nvPr/>
            </p:nvSpPr>
            <p:spPr>
              <a:xfrm>
                <a:off x="1543725" y="2412225"/>
                <a:ext cx="605925" cy="6059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38" extrusionOk="0">
                    <a:moveTo>
                      <a:pt x="12102" y="1"/>
                    </a:moveTo>
                    <a:cubicBezTo>
                      <a:pt x="5415" y="1"/>
                      <a:pt x="0" y="5448"/>
                      <a:pt x="0" y="12135"/>
                    </a:cubicBezTo>
                    <a:cubicBezTo>
                      <a:pt x="0" y="13962"/>
                      <a:pt x="1468" y="15430"/>
                      <a:pt x="3295" y="15430"/>
                    </a:cubicBezTo>
                    <a:cubicBezTo>
                      <a:pt x="5122" y="15430"/>
                      <a:pt x="6590" y="13962"/>
                      <a:pt x="6590" y="12135"/>
                    </a:cubicBezTo>
                    <a:cubicBezTo>
                      <a:pt x="6590" y="9102"/>
                      <a:pt x="9069" y="6622"/>
                      <a:pt x="12102" y="6622"/>
                    </a:cubicBezTo>
                    <a:cubicBezTo>
                      <a:pt x="15136" y="6622"/>
                      <a:pt x="17615" y="9102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3"/>
                    </a:cubicBezTo>
                    <a:cubicBezTo>
                      <a:pt x="8808" y="22769"/>
                      <a:pt x="10276" y="24237"/>
                      <a:pt x="12102" y="24237"/>
                    </a:cubicBezTo>
                    <a:cubicBezTo>
                      <a:pt x="18789" y="24237"/>
                      <a:pt x="24237" y="18822"/>
                      <a:pt x="24237" y="12135"/>
                    </a:cubicBezTo>
                    <a:cubicBezTo>
                      <a:pt x="24237" y="5448"/>
                      <a:pt x="18789" y="1"/>
                      <a:pt x="1210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2" name="Google Shape;1288;p42">
                <a:extLst>
                  <a:ext uri="{FF2B5EF4-FFF2-40B4-BE49-F238E27FC236}">
                    <a16:creationId xmlns:a16="http://schemas.microsoft.com/office/drawing/2014/main" id="{845BECD5-9886-4537-9AB5-AB54C0B8EE6F}"/>
                  </a:ext>
                </a:extLst>
              </p:cNvPr>
              <p:cNvSpPr/>
              <p:nvPr/>
            </p:nvSpPr>
            <p:spPr>
              <a:xfrm>
                <a:off x="1763900" y="311762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1"/>
                    </a:moveTo>
                    <a:cubicBezTo>
                      <a:pt x="1469" y="1"/>
                      <a:pt x="1" y="1501"/>
                      <a:pt x="1" y="3295"/>
                    </a:cubicBezTo>
                    <a:cubicBezTo>
                      <a:pt x="1" y="5122"/>
                      <a:pt x="1501" y="6623"/>
                      <a:pt x="3328" y="6623"/>
                    </a:cubicBezTo>
                    <a:cubicBezTo>
                      <a:pt x="5155" y="6623"/>
                      <a:pt x="6655" y="5122"/>
                      <a:pt x="6655" y="3295"/>
                    </a:cubicBezTo>
                    <a:cubicBezTo>
                      <a:pt x="6655" y="1501"/>
                      <a:pt x="5155" y="1"/>
                      <a:pt x="332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3" name="Google Shape;1289;p42">
                <a:extLst>
                  <a:ext uri="{FF2B5EF4-FFF2-40B4-BE49-F238E27FC236}">
                    <a16:creationId xmlns:a16="http://schemas.microsoft.com/office/drawing/2014/main" id="{79DACF48-A02D-4283-B179-1FF331404388}"/>
                  </a:ext>
                </a:extLst>
              </p:cNvPr>
              <p:cNvSpPr/>
              <p:nvPr/>
            </p:nvSpPr>
            <p:spPr>
              <a:xfrm>
                <a:off x="2689500" y="4176150"/>
                <a:ext cx="1664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590" extrusionOk="0">
                    <a:moveTo>
                      <a:pt x="3295" y="0"/>
                    </a:moveTo>
                    <a:cubicBezTo>
                      <a:pt x="1468" y="0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295" y="6590"/>
                    </a:cubicBezTo>
                    <a:lnTo>
                      <a:pt x="63283" y="6590"/>
                    </a:lnTo>
                    <a:cubicBezTo>
                      <a:pt x="65110" y="6590"/>
                      <a:pt x="66577" y="5122"/>
                      <a:pt x="66577" y="3295"/>
                    </a:cubicBezTo>
                    <a:cubicBezTo>
                      <a:pt x="66577" y="1468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4" name="Google Shape;1290;p42">
                <a:extLst>
                  <a:ext uri="{FF2B5EF4-FFF2-40B4-BE49-F238E27FC236}">
                    <a16:creationId xmlns:a16="http://schemas.microsoft.com/office/drawing/2014/main" id="{2C680870-214C-405C-A3E4-7BDA1ADED36D}"/>
                  </a:ext>
                </a:extLst>
              </p:cNvPr>
              <p:cNvSpPr/>
              <p:nvPr/>
            </p:nvSpPr>
            <p:spPr>
              <a:xfrm>
                <a:off x="3482975" y="4528450"/>
                <a:ext cx="17525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0101" h="6622" extrusionOk="0">
                    <a:moveTo>
                      <a:pt x="3328" y="0"/>
                    </a:moveTo>
                    <a:cubicBezTo>
                      <a:pt x="1501" y="0"/>
                      <a:pt x="0" y="1501"/>
                      <a:pt x="0" y="3295"/>
                    </a:cubicBezTo>
                    <a:cubicBezTo>
                      <a:pt x="0" y="5121"/>
                      <a:pt x="1501" y="6622"/>
                      <a:pt x="3328" y="6622"/>
                    </a:cubicBezTo>
                    <a:lnTo>
                      <a:pt x="66806" y="6622"/>
                    </a:lnTo>
                    <a:cubicBezTo>
                      <a:pt x="68633" y="6622"/>
                      <a:pt x="70101" y="5121"/>
                      <a:pt x="70101" y="3295"/>
                    </a:cubicBezTo>
                    <a:cubicBezTo>
                      <a:pt x="70101" y="1501"/>
                      <a:pt x="68633" y="0"/>
                      <a:pt x="6680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5" name="Google Shape;1291;p42">
                <a:extLst>
                  <a:ext uri="{FF2B5EF4-FFF2-40B4-BE49-F238E27FC236}">
                    <a16:creationId xmlns:a16="http://schemas.microsoft.com/office/drawing/2014/main" id="{F89ACE59-9491-4172-AE86-181723A26D65}"/>
                  </a:ext>
                </a:extLst>
              </p:cNvPr>
              <p:cNvSpPr/>
              <p:nvPr/>
            </p:nvSpPr>
            <p:spPr>
              <a:xfrm>
                <a:off x="2689500" y="4528450"/>
                <a:ext cx="606750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622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295"/>
                    </a:cubicBezTo>
                    <a:cubicBezTo>
                      <a:pt x="0" y="5121"/>
                      <a:pt x="1501" y="6622"/>
                      <a:pt x="3295" y="6622"/>
                    </a:cubicBezTo>
                    <a:lnTo>
                      <a:pt x="20942" y="6622"/>
                    </a:lnTo>
                    <a:cubicBezTo>
                      <a:pt x="22769" y="6622"/>
                      <a:pt x="24269" y="5121"/>
                      <a:pt x="24269" y="3295"/>
                    </a:cubicBezTo>
                    <a:cubicBezTo>
                      <a:pt x="24269" y="1501"/>
                      <a:pt x="22769" y="0"/>
                      <a:pt x="2094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6" name="Google Shape;1292;p42">
                <a:extLst>
                  <a:ext uri="{FF2B5EF4-FFF2-40B4-BE49-F238E27FC236}">
                    <a16:creationId xmlns:a16="http://schemas.microsoft.com/office/drawing/2014/main" id="{F719DEA2-6F9B-46D4-BAA5-5439CA389828}"/>
                  </a:ext>
                </a:extLst>
              </p:cNvPr>
              <p:cNvSpPr/>
              <p:nvPr/>
            </p:nvSpPr>
            <p:spPr>
              <a:xfrm>
                <a:off x="1543725" y="3999175"/>
                <a:ext cx="605925" cy="6067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70" extrusionOk="0">
                    <a:moveTo>
                      <a:pt x="12102" y="1"/>
                    </a:moveTo>
                    <a:cubicBezTo>
                      <a:pt x="5415" y="1"/>
                      <a:pt x="0" y="5448"/>
                      <a:pt x="0" y="12135"/>
                    </a:cubicBezTo>
                    <a:cubicBezTo>
                      <a:pt x="0" y="13962"/>
                      <a:pt x="1468" y="15430"/>
                      <a:pt x="3295" y="15430"/>
                    </a:cubicBezTo>
                    <a:cubicBezTo>
                      <a:pt x="5122" y="15430"/>
                      <a:pt x="6590" y="13962"/>
                      <a:pt x="6590" y="12135"/>
                    </a:cubicBezTo>
                    <a:cubicBezTo>
                      <a:pt x="6590" y="9102"/>
                      <a:pt x="9069" y="6623"/>
                      <a:pt x="12102" y="6623"/>
                    </a:cubicBezTo>
                    <a:cubicBezTo>
                      <a:pt x="15136" y="6623"/>
                      <a:pt x="17615" y="9102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3"/>
                    </a:cubicBezTo>
                    <a:cubicBezTo>
                      <a:pt x="8808" y="22769"/>
                      <a:pt x="10276" y="24270"/>
                      <a:pt x="12102" y="24270"/>
                    </a:cubicBezTo>
                    <a:cubicBezTo>
                      <a:pt x="18789" y="24270"/>
                      <a:pt x="24237" y="18822"/>
                      <a:pt x="24237" y="12135"/>
                    </a:cubicBezTo>
                    <a:cubicBezTo>
                      <a:pt x="24237" y="5448"/>
                      <a:pt x="18789" y="1"/>
                      <a:pt x="1210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7" name="Google Shape;1293;p42">
                <a:extLst>
                  <a:ext uri="{FF2B5EF4-FFF2-40B4-BE49-F238E27FC236}">
                    <a16:creationId xmlns:a16="http://schemas.microsoft.com/office/drawing/2014/main" id="{308DE14B-4849-43D9-9DF8-53E58BCEED1D}"/>
                  </a:ext>
                </a:extLst>
              </p:cNvPr>
              <p:cNvSpPr/>
              <p:nvPr/>
            </p:nvSpPr>
            <p:spPr>
              <a:xfrm>
                <a:off x="1763900" y="470457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1"/>
                    </a:moveTo>
                    <a:cubicBezTo>
                      <a:pt x="1469" y="1"/>
                      <a:pt x="1" y="1502"/>
                      <a:pt x="1" y="3328"/>
                    </a:cubicBezTo>
                    <a:cubicBezTo>
                      <a:pt x="1" y="5155"/>
                      <a:pt x="1501" y="6623"/>
                      <a:pt x="3328" y="6623"/>
                    </a:cubicBezTo>
                    <a:cubicBezTo>
                      <a:pt x="5155" y="6623"/>
                      <a:pt x="6655" y="5155"/>
                      <a:pt x="6655" y="3328"/>
                    </a:cubicBezTo>
                    <a:cubicBezTo>
                      <a:pt x="6655" y="1502"/>
                      <a:pt x="5155" y="1"/>
                      <a:pt x="332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8" name="Google Shape;1294;p42">
                <a:extLst>
                  <a:ext uri="{FF2B5EF4-FFF2-40B4-BE49-F238E27FC236}">
                    <a16:creationId xmlns:a16="http://schemas.microsoft.com/office/drawing/2014/main" id="{49DE70DD-3EE1-4826-9F7D-7C02BF69BA6F}"/>
                  </a:ext>
                </a:extLst>
              </p:cNvPr>
              <p:cNvSpPr/>
              <p:nvPr/>
            </p:nvSpPr>
            <p:spPr>
              <a:xfrm>
                <a:off x="1190625" y="2148000"/>
                <a:ext cx="5224075" cy="2986375"/>
              </a:xfrm>
              <a:custGeom>
                <a:avLst/>
                <a:gdLst/>
                <a:ahLst/>
                <a:cxnLst/>
                <a:rect l="l" t="t" r="r" b="b"/>
                <a:pathLst>
                  <a:path w="208963" h="119455" extrusionOk="0">
                    <a:moveTo>
                      <a:pt x="45864" y="6590"/>
                    </a:moveTo>
                    <a:lnTo>
                      <a:pt x="45864" y="49387"/>
                    </a:lnTo>
                    <a:lnTo>
                      <a:pt x="6850" y="49387"/>
                    </a:lnTo>
                    <a:cubicBezTo>
                      <a:pt x="6720" y="49387"/>
                      <a:pt x="6622" y="49257"/>
                      <a:pt x="6622" y="49159"/>
                    </a:cubicBezTo>
                    <a:lnTo>
                      <a:pt x="6622" y="6818"/>
                    </a:lnTo>
                    <a:cubicBezTo>
                      <a:pt x="6622" y="6720"/>
                      <a:pt x="6720" y="6590"/>
                      <a:pt x="6850" y="6590"/>
                    </a:cubicBezTo>
                    <a:close/>
                    <a:moveTo>
                      <a:pt x="179670" y="6623"/>
                    </a:moveTo>
                    <a:cubicBezTo>
                      <a:pt x="179768" y="6623"/>
                      <a:pt x="179866" y="6720"/>
                      <a:pt x="179866" y="6818"/>
                    </a:cubicBezTo>
                    <a:lnTo>
                      <a:pt x="179866" y="41167"/>
                    </a:lnTo>
                    <a:lnTo>
                      <a:pt x="171417" y="32718"/>
                    </a:lnTo>
                    <a:cubicBezTo>
                      <a:pt x="170784" y="32086"/>
                      <a:pt x="169933" y="31745"/>
                      <a:pt x="169067" y="31745"/>
                    </a:cubicBezTo>
                    <a:cubicBezTo>
                      <a:pt x="168638" y="31745"/>
                      <a:pt x="168207" y="31828"/>
                      <a:pt x="167797" y="32001"/>
                    </a:cubicBezTo>
                    <a:cubicBezTo>
                      <a:pt x="166590" y="32490"/>
                      <a:pt x="165774" y="33697"/>
                      <a:pt x="165774" y="35034"/>
                    </a:cubicBezTo>
                    <a:lnTo>
                      <a:pt x="165774" y="49387"/>
                    </a:lnTo>
                    <a:lnTo>
                      <a:pt x="52453" y="49387"/>
                    </a:lnTo>
                    <a:lnTo>
                      <a:pt x="52453" y="6623"/>
                    </a:lnTo>
                    <a:close/>
                    <a:moveTo>
                      <a:pt x="172396" y="43026"/>
                    </a:moveTo>
                    <a:lnTo>
                      <a:pt x="198753" y="69416"/>
                    </a:lnTo>
                    <a:lnTo>
                      <a:pt x="191544" y="70884"/>
                    </a:lnTo>
                    <a:cubicBezTo>
                      <a:pt x="190598" y="71079"/>
                      <a:pt x="189750" y="71699"/>
                      <a:pt x="189293" y="72547"/>
                    </a:cubicBezTo>
                    <a:cubicBezTo>
                      <a:pt x="188836" y="73428"/>
                      <a:pt x="188771" y="74472"/>
                      <a:pt x="189163" y="75385"/>
                    </a:cubicBezTo>
                    <a:lnTo>
                      <a:pt x="200188" y="101970"/>
                    </a:lnTo>
                    <a:lnTo>
                      <a:pt x="194414" y="104352"/>
                    </a:lnTo>
                    <a:lnTo>
                      <a:pt x="183389" y="77766"/>
                    </a:lnTo>
                    <a:cubicBezTo>
                      <a:pt x="183030" y="76853"/>
                      <a:pt x="182247" y="76168"/>
                      <a:pt x="181334" y="75875"/>
                    </a:cubicBezTo>
                    <a:cubicBezTo>
                      <a:pt x="181008" y="75777"/>
                      <a:pt x="180681" y="75711"/>
                      <a:pt x="180355" y="75711"/>
                    </a:cubicBezTo>
                    <a:cubicBezTo>
                      <a:pt x="179703" y="75711"/>
                      <a:pt x="179083" y="75907"/>
                      <a:pt x="178529" y="76266"/>
                    </a:cubicBezTo>
                    <a:lnTo>
                      <a:pt x="172396" y="80278"/>
                    </a:lnTo>
                    <a:lnTo>
                      <a:pt x="172396" y="43026"/>
                    </a:lnTo>
                    <a:close/>
                    <a:moveTo>
                      <a:pt x="45864" y="70101"/>
                    </a:moveTo>
                    <a:lnTo>
                      <a:pt x="45864" y="112865"/>
                    </a:lnTo>
                    <a:lnTo>
                      <a:pt x="6850" y="112865"/>
                    </a:lnTo>
                    <a:cubicBezTo>
                      <a:pt x="6720" y="112865"/>
                      <a:pt x="6622" y="112768"/>
                      <a:pt x="6622" y="112637"/>
                    </a:cubicBezTo>
                    <a:lnTo>
                      <a:pt x="6622" y="70329"/>
                    </a:lnTo>
                    <a:cubicBezTo>
                      <a:pt x="6622" y="70199"/>
                      <a:pt x="6720" y="70101"/>
                      <a:pt x="6850" y="70101"/>
                    </a:cubicBezTo>
                    <a:close/>
                    <a:moveTo>
                      <a:pt x="165774" y="70101"/>
                    </a:moveTo>
                    <a:lnTo>
                      <a:pt x="165774" y="86411"/>
                    </a:lnTo>
                    <a:cubicBezTo>
                      <a:pt x="165774" y="87618"/>
                      <a:pt x="166427" y="88727"/>
                      <a:pt x="167503" y="89314"/>
                    </a:cubicBezTo>
                    <a:cubicBezTo>
                      <a:pt x="167999" y="89584"/>
                      <a:pt x="168543" y="89716"/>
                      <a:pt x="169085" y="89716"/>
                    </a:cubicBezTo>
                    <a:cubicBezTo>
                      <a:pt x="169719" y="89716"/>
                      <a:pt x="170350" y="89535"/>
                      <a:pt x="170895" y="89183"/>
                    </a:cubicBezTo>
                    <a:lnTo>
                      <a:pt x="178822" y="83964"/>
                    </a:lnTo>
                    <a:lnTo>
                      <a:pt x="179866" y="86541"/>
                    </a:lnTo>
                    <a:lnTo>
                      <a:pt x="179866" y="112637"/>
                    </a:lnTo>
                    <a:cubicBezTo>
                      <a:pt x="179866" y="112768"/>
                      <a:pt x="179768" y="112865"/>
                      <a:pt x="179670" y="112865"/>
                    </a:cubicBezTo>
                    <a:lnTo>
                      <a:pt x="52453" y="112865"/>
                    </a:lnTo>
                    <a:lnTo>
                      <a:pt x="52453" y="70101"/>
                    </a:lnTo>
                    <a:close/>
                    <a:moveTo>
                      <a:pt x="6818" y="1"/>
                    </a:moveTo>
                    <a:cubicBezTo>
                      <a:pt x="3066" y="1"/>
                      <a:pt x="0" y="3067"/>
                      <a:pt x="0" y="6818"/>
                    </a:cubicBezTo>
                    <a:lnTo>
                      <a:pt x="0" y="49159"/>
                    </a:lnTo>
                    <a:cubicBezTo>
                      <a:pt x="0" y="52910"/>
                      <a:pt x="3066" y="55976"/>
                      <a:pt x="6818" y="55976"/>
                    </a:cubicBezTo>
                    <a:lnTo>
                      <a:pt x="165774" y="55976"/>
                    </a:lnTo>
                    <a:lnTo>
                      <a:pt x="165774" y="63479"/>
                    </a:lnTo>
                    <a:lnTo>
                      <a:pt x="6818" y="63479"/>
                    </a:lnTo>
                    <a:cubicBezTo>
                      <a:pt x="3066" y="63479"/>
                      <a:pt x="0" y="66545"/>
                      <a:pt x="0" y="70329"/>
                    </a:cubicBezTo>
                    <a:lnTo>
                      <a:pt x="0" y="112637"/>
                    </a:lnTo>
                    <a:cubicBezTo>
                      <a:pt x="0" y="116421"/>
                      <a:pt x="3066" y="119455"/>
                      <a:pt x="6818" y="119455"/>
                    </a:cubicBezTo>
                    <a:lnTo>
                      <a:pt x="179670" y="119455"/>
                    </a:lnTo>
                    <a:cubicBezTo>
                      <a:pt x="183421" y="119455"/>
                      <a:pt x="186488" y="116421"/>
                      <a:pt x="186488" y="112637"/>
                    </a:cubicBezTo>
                    <a:lnTo>
                      <a:pt x="186488" y="102492"/>
                    </a:lnTo>
                    <a:lnTo>
                      <a:pt x="189587" y="109962"/>
                    </a:lnTo>
                    <a:cubicBezTo>
                      <a:pt x="189913" y="110745"/>
                      <a:pt x="190565" y="111398"/>
                      <a:pt x="191348" y="111756"/>
                    </a:cubicBezTo>
                    <a:cubicBezTo>
                      <a:pt x="191772" y="111919"/>
                      <a:pt x="192196" y="111985"/>
                      <a:pt x="192620" y="111985"/>
                    </a:cubicBezTo>
                    <a:cubicBezTo>
                      <a:pt x="193044" y="111985"/>
                      <a:pt x="193501" y="111919"/>
                      <a:pt x="193892" y="111756"/>
                    </a:cubicBezTo>
                    <a:lnTo>
                      <a:pt x="205766" y="106831"/>
                    </a:lnTo>
                    <a:cubicBezTo>
                      <a:pt x="207462" y="106113"/>
                      <a:pt x="208245" y="104189"/>
                      <a:pt x="207560" y="102492"/>
                    </a:cubicBezTo>
                    <a:lnTo>
                      <a:pt x="196796" y="76560"/>
                    </a:lnTo>
                    <a:lnTo>
                      <a:pt x="206125" y="74668"/>
                    </a:lnTo>
                    <a:cubicBezTo>
                      <a:pt x="207299" y="74439"/>
                      <a:pt x="208278" y="73559"/>
                      <a:pt x="208637" y="72384"/>
                    </a:cubicBezTo>
                    <a:cubicBezTo>
                      <a:pt x="208963" y="71210"/>
                      <a:pt x="208669" y="69938"/>
                      <a:pt x="207789" y="69090"/>
                    </a:cubicBezTo>
                    <a:lnTo>
                      <a:pt x="186488" y="47789"/>
                    </a:lnTo>
                    <a:lnTo>
                      <a:pt x="186488" y="6818"/>
                    </a:lnTo>
                    <a:cubicBezTo>
                      <a:pt x="186488" y="3067"/>
                      <a:pt x="183421" y="1"/>
                      <a:pt x="179670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D0FAED9-0BFD-4A36-A261-8B3A1D43F25C}"/>
              </a:ext>
            </a:extLst>
          </p:cNvPr>
          <p:cNvGrpSpPr/>
          <p:nvPr/>
        </p:nvGrpSpPr>
        <p:grpSpPr>
          <a:xfrm>
            <a:off x="11278540" y="4275917"/>
            <a:ext cx="759293" cy="748778"/>
            <a:chOff x="3232925" y="2375495"/>
            <a:chExt cx="1878496" cy="182271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90A43B4-75A4-47EB-82A2-976FC3BF0C91}"/>
                </a:ext>
              </a:extLst>
            </p:cNvPr>
            <p:cNvGrpSpPr/>
            <p:nvPr/>
          </p:nvGrpSpPr>
          <p:grpSpPr>
            <a:xfrm>
              <a:off x="3232925" y="2375495"/>
              <a:ext cx="1878496" cy="1822715"/>
              <a:chOff x="8835887" y="948072"/>
              <a:chExt cx="2454965" cy="2415208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E1ACFCB-FB56-43D1-94D0-EC394A6EEA41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EA7B5C1-C430-4892-934C-22B0F48FCA69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63" name="Google Shape;1484;p44">
              <a:extLst>
                <a:ext uri="{FF2B5EF4-FFF2-40B4-BE49-F238E27FC236}">
                  <a16:creationId xmlns:a16="http://schemas.microsoft.com/office/drawing/2014/main" id="{3BA4A176-5D74-46E4-8F5C-24C0AABE9755}"/>
                </a:ext>
              </a:extLst>
            </p:cNvPr>
            <p:cNvSpPr/>
            <p:nvPr/>
          </p:nvSpPr>
          <p:spPr>
            <a:xfrm>
              <a:off x="3716630" y="2790489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208768" h="187827" extrusionOk="0">
                  <a:moveTo>
                    <a:pt x="59042" y="48368"/>
                  </a:moveTo>
                  <a:cubicBezTo>
                    <a:pt x="59670" y="48368"/>
                    <a:pt x="60298" y="48458"/>
                    <a:pt x="60901" y="48637"/>
                  </a:cubicBezTo>
                  <a:lnTo>
                    <a:pt x="85399" y="55553"/>
                  </a:lnTo>
                  <a:lnTo>
                    <a:pt x="60901" y="62501"/>
                  </a:lnTo>
                  <a:cubicBezTo>
                    <a:pt x="60298" y="62664"/>
                    <a:pt x="59670" y="62745"/>
                    <a:pt x="59042" y="62745"/>
                  </a:cubicBezTo>
                  <a:cubicBezTo>
                    <a:pt x="58414" y="62745"/>
                    <a:pt x="57786" y="62664"/>
                    <a:pt x="57183" y="62501"/>
                  </a:cubicBezTo>
                  <a:lnTo>
                    <a:pt x="32685" y="55553"/>
                  </a:lnTo>
                  <a:lnTo>
                    <a:pt x="57183" y="48637"/>
                  </a:lnTo>
                  <a:cubicBezTo>
                    <a:pt x="57786" y="48458"/>
                    <a:pt x="58414" y="48368"/>
                    <a:pt x="59042" y="48368"/>
                  </a:cubicBezTo>
                  <a:close/>
                  <a:moveTo>
                    <a:pt x="40873" y="64654"/>
                  </a:moveTo>
                  <a:lnTo>
                    <a:pt x="55421" y="68796"/>
                  </a:lnTo>
                  <a:cubicBezTo>
                    <a:pt x="55519" y="68829"/>
                    <a:pt x="55649" y="68829"/>
                    <a:pt x="55780" y="68862"/>
                  </a:cubicBezTo>
                  <a:lnTo>
                    <a:pt x="55780" y="75646"/>
                  </a:lnTo>
                  <a:lnTo>
                    <a:pt x="39079" y="70851"/>
                  </a:lnTo>
                  <a:cubicBezTo>
                    <a:pt x="39013" y="70786"/>
                    <a:pt x="38948" y="70721"/>
                    <a:pt x="38883" y="70656"/>
                  </a:cubicBezTo>
                  <a:cubicBezTo>
                    <a:pt x="38883" y="70623"/>
                    <a:pt x="38883" y="70590"/>
                    <a:pt x="38883" y="70558"/>
                  </a:cubicBezTo>
                  <a:lnTo>
                    <a:pt x="40873" y="64654"/>
                  </a:lnTo>
                  <a:close/>
                  <a:moveTo>
                    <a:pt x="77244" y="64654"/>
                  </a:moveTo>
                  <a:lnTo>
                    <a:pt x="79201" y="70558"/>
                  </a:lnTo>
                  <a:cubicBezTo>
                    <a:pt x="79201" y="70590"/>
                    <a:pt x="79201" y="70623"/>
                    <a:pt x="79201" y="70656"/>
                  </a:cubicBezTo>
                  <a:cubicBezTo>
                    <a:pt x="79136" y="70721"/>
                    <a:pt x="79103" y="70786"/>
                    <a:pt x="79038" y="70851"/>
                  </a:cubicBezTo>
                  <a:lnTo>
                    <a:pt x="62304" y="75646"/>
                  </a:lnTo>
                  <a:lnTo>
                    <a:pt x="62304" y="68862"/>
                  </a:lnTo>
                  <a:cubicBezTo>
                    <a:pt x="62434" y="68829"/>
                    <a:pt x="62565" y="68829"/>
                    <a:pt x="62695" y="68796"/>
                  </a:cubicBezTo>
                  <a:lnTo>
                    <a:pt x="77244" y="64654"/>
                  </a:lnTo>
                  <a:close/>
                  <a:moveTo>
                    <a:pt x="37611" y="77245"/>
                  </a:moveTo>
                  <a:lnTo>
                    <a:pt x="58161" y="83116"/>
                  </a:lnTo>
                  <a:lnTo>
                    <a:pt x="58194" y="83116"/>
                  </a:lnTo>
                  <a:cubicBezTo>
                    <a:pt x="47919" y="87096"/>
                    <a:pt x="35262" y="87161"/>
                    <a:pt x="35066" y="87161"/>
                  </a:cubicBezTo>
                  <a:cubicBezTo>
                    <a:pt x="34871" y="87161"/>
                    <a:pt x="34642" y="87194"/>
                    <a:pt x="34447" y="87226"/>
                  </a:cubicBezTo>
                  <a:cubicBezTo>
                    <a:pt x="34642" y="83671"/>
                    <a:pt x="35686" y="80278"/>
                    <a:pt x="37611" y="77245"/>
                  </a:cubicBezTo>
                  <a:close/>
                  <a:moveTo>
                    <a:pt x="80506" y="77245"/>
                  </a:moveTo>
                  <a:cubicBezTo>
                    <a:pt x="82593" y="80605"/>
                    <a:pt x="83670" y="84356"/>
                    <a:pt x="83670" y="88270"/>
                  </a:cubicBezTo>
                  <a:cubicBezTo>
                    <a:pt x="83670" y="88923"/>
                    <a:pt x="83637" y="89543"/>
                    <a:pt x="83572" y="90195"/>
                  </a:cubicBezTo>
                  <a:lnTo>
                    <a:pt x="73362" y="79267"/>
                  </a:lnTo>
                  <a:lnTo>
                    <a:pt x="80506" y="77245"/>
                  </a:lnTo>
                  <a:close/>
                  <a:moveTo>
                    <a:pt x="118541" y="76266"/>
                  </a:moveTo>
                  <a:lnTo>
                    <a:pt x="118541" y="104580"/>
                  </a:lnTo>
                  <a:lnTo>
                    <a:pt x="107646" y="104580"/>
                  </a:lnTo>
                  <a:lnTo>
                    <a:pt x="107646" y="76266"/>
                  </a:lnTo>
                  <a:close/>
                  <a:moveTo>
                    <a:pt x="149921" y="48376"/>
                  </a:moveTo>
                  <a:lnTo>
                    <a:pt x="149921" y="104580"/>
                  </a:lnTo>
                  <a:lnTo>
                    <a:pt x="139026" y="104580"/>
                  </a:lnTo>
                  <a:lnTo>
                    <a:pt x="139026" y="48376"/>
                  </a:lnTo>
                  <a:close/>
                  <a:moveTo>
                    <a:pt x="181301" y="20486"/>
                  </a:moveTo>
                  <a:lnTo>
                    <a:pt x="181301" y="104580"/>
                  </a:lnTo>
                  <a:lnTo>
                    <a:pt x="170406" y="104580"/>
                  </a:lnTo>
                  <a:lnTo>
                    <a:pt x="170406" y="20486"/>
                  </a:lnTo>
                  <a:close/>
                  <a:moveTo>
                    <a:pt x="198524" y="6525"/>
                  </a:moveTo>
                  <a:cubicBezTo>
                    <a:pt x="200580" y="6525"/>
                    <a:pt x="202243" y="8189"/>
                    <a:pt x="202243" y="10244"/>
                  </a:cubicBezTo>
                  <a:lnTo>
                    <a:pt x="202243" y="114823"/>
                  </a:lnTo>
                  <a:cubicBezTo>
                    <a:pt x="202243" y="116878"/>
                    <a:pt x="200580" y="118542"/>
                    <a:pt x="198524" y="118542"/>
                  </a:cubicBezTo>
                  <a:lnTo>
                    <a:pt x="79560" y="118542"/>
                  </a:lnTo>
                  <a:cubicBezTo>
                    <a:pt x="81811" y="116878"/>
                    <a:pt x="83311" y="114366"/>
                    <a:pt x="83670" y="111528"/>
                  </a:cubicBezTo>
                  <a:lnTo>
                    <a:pt x="83735" y="111137"/>
                  </a:lnTo>
                  <a:lnTo>
                    <a:pt x="191544" y="111137"/>
                  </a:lnTo>
                  <a:cubicBezTo>
                    <a:pt x="193371" y="111137"/>
                    <a:pt x="194806" y="109669"/>
                    <a:pt x="194806" y="107875"/>
                  </a:cubicBezTo>
                  <a:cubicBezTo>
                    <a:pt x="194806" y="106048"/>
                    <a:pt x="193371" y="104580"/>
                    <a:pt x="191544" y="104580"/>
                  </a:cubicBezTo>
                  <a:lnTo>
                    <a:pt x="187858" y="104580"/>
                  </a:lnTo>
                  <a:lnTo>
                    <a:pt x="187858" y="17192"/>
                  </a:lnTo>
                  <a:cubicBezTo>
                    <a:pt x="187858" y="15398"/>
                    <a:pt x="186390" y="13930"/>
                    <a:pt x="184563" y="13930"/>
                  </a:cubicBezTo>
                  <a:lnTo>
                    <a:pt x="167144" y="13930"/>
                  </a:lnTo>
                  <a:cubicBezTo>
                    <a:pt x="165350" y="13930"/>
                    <a:pt x="163882" y="15398"/>
                    <a:pt x="163882" y="17192"/>
                  </a:cubicBezTo>
                  <a:lnTo>
                    <a:pt x="163882" y="104580"/>
                  </a:lnTo>
                  <a:lnTo>
                    <a:pt x="156477" y="104580"/>
                  </a:lnTo>
                  <a:lnTo>
                    <a:pt x="156477" y="45114"/>
                  </a:lnTo>
                  <a:cubicBezTo>
                    <a:pt x="156477" y="43288"/>
                    <a:pt x="155010" y="41820"/>
                    <a:pt x="153183" y="41820"/>
                  </a:cubicBezTo>
                  <a:lnTo>
                    <a:pt x="135764" y="41820"/>
                  </a:lnTo>
                  <a:cubicBezTo>
                    <a:pt x="133970" y="41820"/>
                    <a:pt x="132502" y="43288"/>
                    <a:pt x="132502" y="45114"/>
                  </a:cubicBezTo>
                  <a:lnTo>
                    <a:pt x="132502" y="104580"/>
                  </a:lnTo>
                  <a:lnTo>
                    <a:pt x="125097" y="104580"/>
                  </a:lnTo>
                  <a:lnTo>
                    <a:pt x="125097" y="73004"/>
                  </a:lnTo>
                  <a:cubicBezTo>
                    <a:pt x="125097" y="71178"/>
                    <a:pt x="123629" y="69710"/>
                    <a:pt x="121803" y="69710"/>
                  </a:cubicBezTo>
                  <a:lnTo>
                    <a:pt x="104384" y="69710"/>
                  </a:lnTo>
                  <a:cubicBezTo>
                    <a:pt x="102589" y="69710"/>
                    <a:pt x="101122" y="71178"/>
                    <a:pt x="101122" y="73004"/>
                  </a:cubicBezTo>
                  <a:lnTo>
                    <a:pt x="101122" y="104580"/>
                  </a:lnTo>
                  <a:lnTo>
                    <a:pt x="84779" y="104580"/>
                  </a:lnTo>
                  <a:cubicBezTo>
                    <a:pt x="88335" y="99753"/>
                    <a:pt x="90227" y="94142"/>
                    <a:pt x="90227" y="88270"/>
                  </a:cubicBezTo>
                  <a:cubicBezTo>
                    <a:pt x="90227" y="82725"/>
                    <a:pt x="88563" y="77408"/>
                    <a:pt x="85399" y="72776"/>
                  </a:cubicBezTo>
                  <a:cubicBezTo>
                    <a:pt x="85855" y="71406"/>
                    <a:pt x="85855" y="69905"/>
                    <a:pt x="85399" y="68503"/>
                  </a:cubicBezTo>
                  <a:lnTo>
                    <a:pt x="83539" y="62892"/>
                  </a:lnTo>
                  <a:lnTo>
                    <a:pt x="90651" y="60870"/>
                  </a:lnTo>
                  <a:lnTo>
                    <a:pt x="90651" y="76495"/>
                  </a:lnTo>
                  <a:cubicBezTo>
                    <a:pt x="90651" y="78289"/>
                    <a:pt x="92119" y="79757"/>
                    <a:pt x="93913" y="79757"/>
                  </a:cubicBezTo>
                  <a:cubicBezTo>
                    <a:pt x="95707" y="79757"/>
                    <a:pt x="97175" y="78289"/>
                    <a:pt x="97175" y="76495"/>
                  </a:cubicBezTo>
                  <a:lnTo>
                    <a:pt x="97175" y="55553"/>
                  </a:lnTo>
                  <a:cubicBezTo>
                    <a:pt x="97175" y="55422"/>
                    <a:pt x="97175" y="55324"/>
                    <a:pt x="97175" y="55194"/>
                  </a:cubicBezTo>
                  <a:cubicBezTo>
                    <a:pt x="97011" y="53269"/>
                    <a:pt x="95739" y="51703"/>
                    <a:pt x="93880" y="51149"/>
                  </a:cubicBezTo>
                  <a:lnTo>
                    <a:pt x="62695" y="42342"/>
                  </a:lnTo>
                  <a:cubicBezTo>
                    <a:pt x="62565" y="42309"/>
                    <a:pt x="62434" y="42276"/>
                    <a:pt x="62337" y="42244"/>
                  </a:cubicBezTo>
                  <a:lnTo>
                    <a:pt x="62337" y="10244"/>
                  </a:lnTo>
                  <a:cubicBezTo>
                    <a:pt x="62337" y="8189"/>
                    <a:pt x="64000" y="6525"/>
                    <a:pt x="66023" y="6525"/>
                  </a:cubicBezTo>
                  <a:close/>
                  <a:moveTo>
                    <a:pt x="69285" y="84486"/>
                  </a:moveTo>
                  <a:lnTo>
                    <a:pt x="79136" y="95023"/>
                  </a:lnTo>
                  <a:lnTo>
                    <a:pt x="77179" y="110713"/>
                  </a:lnTo>
                  <a:cubicBezTo>
                    <a:pt x="77048" y="111952"/>
                    <a:pt x="76265" y="113029"/>
                    <a:pt x="75156" y="113583"/>
                  </a:cubicBezTo>
                  <a:lnTo>
                    <a:pt x="63837" y="119259"/>
                  </a:lnTo>
                  <a:cubicBezTo>
                    <a:pt x="62337" y="120009"/>
                    <a:pt x="60697" y="120385"/>
                    <a:pt x="59058" y="120385"/>
                  </a:cubicBezTo>
                  <a:cubicBezTo>
                    <a:pt x="57419" y="120385"/>
                    <a:pt x="55780" y="120009"/>
                    <a:pt x="54279" y="119259"/>
                  </a:cubicBezTo>
                  <a:lnTo>
                    <a:pt x="42928" y="113583"/>
                  </a:lnTo>
                  <a:cubicBezTo>
                    <a:pt x="41819" y="113029"/>
                    <a:pt x="41068" y="111952"/>
                    <a:pt x="40905" y="110713"/>
                  </a:cubicBezTo>
                  <a:lnTo>
                    <a:pt x="38752" y="93555"/>
                  </a:lnTo>
                  <a:cubicBezTo>
                    <a:pt x="45537" y="93131"/>
                    <a:pt x="60086" y="91434"/>
                    <a:pt x="69285" y="84486"/>
                  </a:cubicBezTo>
                  <a:close/>
                  <a:moveTo>
                    <a:pt x="66251" y="125326"/>
                  </a:moveTo>
                  <a:lnTo>
                    <a:pt x="66251" y="127251"/>
                  </a:lnTo>
                  <a:cubicBezTo>
                    <a:pt x="66251" y="129274"/>
                    <a:pt x="66838" y="131231"/>
                    <a:pt x="67915" y="132862"/>
                  </a:cubicBezTo>
                  <a:cubicBezTo>
                    <a:pt x="65435" y="134851"/>
                    <a:pt x="62304" y="135961"/>
                    <a:pt x="59042" y="135961"/>
                  </a:cubicBezTo>
                  <a:cubicBezTo>
                    <a:pt x="55813" y="135961"/>
                    <a:pt x="52681" y="134851"/>
                    <a:pt x="50169" y="132862"/>
                  </a:cubicBezTo>
                  <a:cubicBezTo>
                    <a:pt x="51246" y="131231"/>
                    <a:pt x="51866" y="129274"/>
                    <a:pt x="51866" y="127251"/>
                  </a:cubicBezTo>
                  <a:lnTo>
                    <a:pt x="51866" y="125326"/>
                  </a:lnTo>
                  <a:cubicBezTo>
                    <a:pt x="54116" y="126370"/>
                    <a:pt x="56595" y="126892"/>
                    <a:pt x="59042" y="126892"/>
                  </a:cubicBezTo>
                  <a:cubicBezTo>
                    <a:pt x="61521" y="126892"/>
                    <a:pt x="63968" y="126370"/>
                    <a:pt x="66251" y="125326"/>
                  </a:cubicBezTo>
                  <a:close/>
                  <a:moveTo>
                    <a:pt x="44918" y="136939"/>
                  </a:moveTo>
                  <a:cubicBezTo>
                    <a:pt x="47951" y="139744"/>
                    <a:pt x="51735" y="141604"/>
                    <a:pt x="55780" y="142256"/>
                  </a:cubicBezTo>
                  <a:lnTo>
                    <a:pt x="55780" y="153412"/>
                  </a:lnTo>
                  <a:lnTo>
                    <a:pt x="41623" y="153412"/>
                  </a:lnTo>
                  <a:cubicBezTo>
                    <a:pt x="37904" y="153412"/>
                    <a:pt x="34871" y="156446"/>
                    <a:pt x="34871" y="160165"/>
                  </a:cubicBezTo>
                  <a:lnTo>
                    <a:pt x="34871" y="181074"/>
                  </a:lnTo>
                  <a:cubicBezTo>
                    <a:pt x="34871" y="181139"/>
                    <a:pt x="34871" y="181237"/>
                    <a:pt x="34871" y="181302"/>
                  </a:cubicBezTo>
                  <a:lnTo>
                    <a:pt x="30924" y="181302"/>
                  </a:lnTo>
                  <a:lnTo>
                    <a:pt x="30924" y="144279"/>
                  </a:lnTo>
                  <a:cubicBezTo>
                    <a:pt x="30924" y="142680"/>
                    <a:pt x="31967" y="141245"/>
                    <a:pt x="33468" y="140756"/>
                  </a:cubicBezTo>
                  <a:lnTo>
                    <a:pt x="44852" y="136972"/>
                  </a:lnTo>
                  <a:cubicBezTo>
                    <a:pt x="44885" y="136939"/>
                    <a:pt x="44885" y="136939"/>
                    <a:pt x="44918" y="136939"/>
                  </a:cubicBezTo>
                  <a:close/>
                  <a:moveTo>
                    <a:pt x="76494" y="159936"/>
                  </a:moveTo>
                  <a:cubicBezTo>
                    <a:pt x="76624" y="159936"/>
                    <a:pt x="76722" y="160034"/>
                    <a:pt x="76722" y="160165"/>
                  </a:cubicBezTo>
                  <a:lnTo>
                    <a:pt x="76722" y="181074"/>
                  </a:lnTo>
                  <a:cubicBezTo>
                    <a:pt x="76722" y="181204"/>
                    <a:pt x="76624" y="181302"/>
                    <a:pt x="76494" y="181302"/>
                  </a:cubicBezTo>
                  <a:lnTo>
                    <a:pt x="41623" y="181302"/>
                  </a:lnTo>
                  <a:cubicBezTo>
                    <a:pt x="41492" y="181302"/>
                    <a:pt x="41395" y="181204"/>
                    <a:pt x="41395" y="181074"/>
                  </a:cubicBezTo>
                  <a:lnTo>
                    <a:pt x="41395" y="160165"/>
                  </a:lnTo>
                  <a:cubicBezTo>
                    <a:pt x="41395" y="160034"/>
                    <a:pt x="41492" y="159936"/>
                    <a:pt x="41623" y="159936"/>
                  </a:cubicBezTo>
                  <a:close/>
                  <a:moveTo>
                    <a:pt x="73166" y="136939"/>
                  </a:moveTo>
                  <a:cubicBezTo>
                    <a:pt x="73199" y="136939"/>
                    <a:pt x="73232" y="136939"/>
                    <a:pt x="73232" y="136972"/>
                  </a:cubicBezTo>
                  <a:lnTo>
                    <a:pt x="84616" y="140756"/>
                  </a:lnTo>
                  <a:cubicBezTo>
                    <a:pt x="86149" y="141245"/>
                    <a:pt x="87160" y="142680"/>
                    <a:pt x="87160" y="144279"/>
                  </a:cubicBezTo>
                  <a:lnTo>
                    <a:pt x="87160" y="181302"/>
                  </a:lnTo>
                  <a:lnTo>
                    <a:pt x="83246" y="181302"/>
                  </a:lnTo>
                  <a:cubicBezTo>
                    <a:pt x="83246" y="181237"/>
                    <a:pt x="83246" y="181172"/>
                    <a:pt x="83246" y="181074"/>
                  </a:cubicBezTo>
                  <a:lnTo>
                    <a:pt x="83246" y="160165"/>
                  </a:lnTo>
                  <a:cubicBezTo>
                    <a:pt x="83246" y="156446"/>
                    <a:pt x="80212" y="153412"/>
                    <a:pt x="76494" y="153412"/>
                  </a:cubicBezTo>
                  <a:lnTo>
                    <a:pt x="62337" y="153412"/>
                  </a:lnTo>
                  <a:lnTo>
                    <a:pt x="62304" y="142256"/>
                  </a:lnTo>
                  <a:cubicBezTo>
                    <a:pt x="66381" y="141604"/>
                    <a:pt x="70165" y="139744"/>
                    <a:pt x="73166" y="136939"/>
                  </a:cubicBezTo>
                  <a:close/>
                  <a:moveTo>
                    <a:pt x="66023" y="1"/>
                  </a:moveTo>
                  <a:cubicBezTo>
                    <a:pt x="60379" y="1"/>
                    <a:pt x="55780" y="4600"/>
                    <a:pt x="55780" y="10244"/>
                  </a:cubicBezTo>
                  <a:lnTo>
                    <a:pt x="55780" y="42244"/>
                  </a:lnTo>
                  <a:cubicBezTo>
                    <a:pt x="55649" y="42276"/>
                    <a:pt x="55519" y="42309"/>
                    <a:pt x="55421" y="42342"/>
                  </a:cubicBezTo>
                  <a:lnTo>
                    <a:pt x="24204" y="51149"/>
                  </a:lnTo>
                  <a:cubicBezTo>
                    <a:pt x="22247" y="51736"/>
                    <a:pt x="20909" y="53498"/>
                    <a:pt x="20909" y="55553"/>
                  </a:cubicBezTo>
                  <a:cubicBezTo>
                    <a:pt x="20909" y="57640"/>
                    <a:pt x="22247" y="59402"/>
                    <a:pt x="24204" y="59956"/>
                  </a:cubicBezTo>
                  <a:lnTo>
                    <a:pt x="34577" y="62892"/>
                  </a:lnTo>
                  <a:lnTo>
                    <a:pt x="32685" y="68503"/>
                  </a:lnTo>
                  <a:cubicBezTo>
                    <a:pt x="32228" y="69905"/>
                    <a:pt x="32261" y="71406"/>
                    <a:pt x="32685" y="72776"/>
                  </a:cubicBezTo>
                  <a:cubicBezTo>
                    <a:pt x="29554" y="77408"/>
                    <a:pt x="27890" y="82725"/>
                    <a:pt x="27890" y="88270"/>
                  </a:cubicBezTo>
                  <a:cubicBezTo>
                    <a:pt x="27890" y="94305"/>
                    <a:pt x="29847" y="100079"/>
                    <a:pt x="33598" y="104972"/>
                  </a:cubicBezTo>
                  <a:lnTo>
                    <a:pt x="34414" y="111528"/>
                  </a:lnTo>
                  <a:cubicBezTo>
                    <a:pt x="34838" y="114953"/>
                    <a:pt x="36926" y="117889"/>
                    <a:pt x="39992" y="119422"/>
                  </a:cubicBezTo>
                  <a:lnTo>
                    <a:pt x="45309" y="122097"/>
                  </a:lnTo>
                  <a:lnTo>
                    <a:pt x="45309" y="127251"/>
                  </a:lnTo>
                  <a:cubicBezTo>
                    <a:pt x="45309" y="128849"/>
                    <a:pt x="44298" y="130252"/>
                    <a:pt x="42797" y="130741"/>
                  </a:cubicBezTo>
                  <a:lnTo>
                    <a:pt x="31413" y="134558"/>
                  </a:lnTo>
                  <a:cubicBezTo>
                    <a:pt x="27205" y="135961"/>
                    <a:pt x="24400" y="139842"/>
                    <a:pt x="24400" y="144279"/>
                  </a:cubicBezTo>
                  <a:lnTo>
                    <a:pt x="24400" y="181302"/>
                  </a:lnTo>
                  <a:lnTo>
                    <a:pt x="3262" y="181302"/>
                  </a:lnTo>
                  <a:cubicBezTo>
                    <a:pt x="1468" y="181302"/>
                    <a:pt x="0" y="182770"/>
                    <a:pt x="0" y="184564"/>
                  </a:cubicBezTo>
                  <a:cubicBezTo>
                    <a:pt x="0" y="186358"/>
                    <a:pt x="1468" y="187826"/>
                    <a:pt x="3262" y="187826"/>
                  </a:cubicBezTo>
                  <a:lnTo>
                    <a:pt x="114855" y="187826"/>
                  </a:lnTo>
                  <a:cubicBezTo>
                    <a:pt x="116649" y="187826"/>
                    <a:pt x="118117" y="186358"/>
                    <a:pt x="118117" y="184564"/>
                  </a:cubicBezTo>
                  <a:cubicBezTo>
                    <a:pt x="118117" y="182770"/>
                    <a:pt x="116649" y="181302"/>
                    <a:pt x="114855" y="181302"/>
                  </a:cubicBezTo>
                  <a:lnTo>
                    <a:pt x="93684" y="181302"/>
                  </a:lnTo>
                  <a:lnTo>
                    <a:pt x="93684" y="144279"/>
                  </a:lnTo>
                  <a:cubicBezTo>
                    <a:pt x="93684" y="139842"/>
                    <a:pt x="90879" y="135961"/>
                    <a:pt x="86704" y="134558"/>
                  </a:cubicBezTo>
                  <a:lnTo>
                    <a:pt x="75319" y="130741"/>
                  </a:lnTo>
                  <a:cubicBezTo>
                    <a:pt x="73786" y="130252"/>
                    <a:pt x="72775" y="128849"/>
                    <a:pt x="72775" y="127251"/>
                  </a:cubicBezTo>
                  <a:lnTo>
                    <a:pt x="72775" y="125066"/>
                  </a:lnTo>
                  <a:lnTo>
                    <a:pt x="198524" y="125066"/>
                  </a:lnTo>
                  <a:cubicBezTo>
                    <a:pt x="204168" y="125066"/>
                    <a:pt x="208767" y="120466"/>
                    <a:pt x="208767" y="114823"/>
                  </a:cubicBezTo>
                  <a:lnTo>
                    <a:pt x="208767" y="10244"/>
                  </a:lnTo>
                  <a:cubicBezTo>
                    <a:pt x="208767" y="4600"/>
                    <a:pt x="204168" y="1"/>
                    <a:pt x="19852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endParaRPr dirty="0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A49EC-829D-83FE-BCBB-97A840094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150000"/>
              </a:lnSpc>
            </a:pPr>
            <a:r>
              <a:rPr lang="fa-IR" b="0" i="0" dirty="0">
                <a:solidFill>
                  <a:srgbClr val="002E47"/>
                </a:solidFill>
                <a:effectLst/>
                <a:latin typeface="sc_iranyekan"/>
              </a:rPr>
              <a:t>مطلب شما</a:t>
            </a:r>
            <a:r>
              <a:rPr lang="ar-OM" b="0" i="0" dirty="0">
                <a:solidFill>
                  <a:srgbClr val="002E47"/>
                </a:solidFill>
                <a:effectLst/>
                <a:latin typeface="sc_iranyekan"/>
              </a:rPr>
              <a:t>.</a:t>
            </a:r>
          </a:p>
          <a:p>
            <a:pPr algn="just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9097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E461D1-0D10-4460-92B6-4BE28FFAA0AD}"/>
              </a:ext>
            </a:extLst>
          </p:cNvPr>
          <p:cNvSpPr/>
          <p:nvPr/>
        </p:nvSpPr>
        <p:spPr>
          <a:xfrm>
            <a:off x="1168400" y="2311029"/>
            <a:ext cx="7513350" cy="2529577"/>
          </a:xfrm>
          <a:prstGeom prst="roundRect">
            <a:avLst>
              <a:gd name="adj" fmla="val 15268"/>
            </a:avLst>
          </a:prstGeom>
          <a:solidFill>
            <a:srgbClr val="002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20000"/>
              </a:lnSpc>
            </a:pPr>
            <a:r>
              <a:rPr lang="fa-IR" sz="4000" dirty="0">
                <a:solidFill>
                  <a:srgbClr val="FFC000"/>
                </a:solidFill>
                <a:cs typeface="B Titr" panose="00000700000000000000" pitchFamily="2" charset="-78"/>
              </a:rPr>
              <a:t>فصل 03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فصل سوم را تایپ کنید- نتایج</a:t>
            </a:r>
            <a:endParaRPr lang="en-GB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2A998C-817D-4D37-A3DE-E5E347D119AD}"/>
              </a:ext>
            </a:extLst>
          </p:cNvPr>
          <p:cNvGrpSpPr/>
          <p:nvPr/>
        </p:nvGrpSpPr>
        <p:grpSpPr>
          <a:xfrm>
            <a:off x="7677979" y="1488600"/>
            <a:ext cx="3880800" cy="3880800"/>
            <a:chOff x="5353879" y="2335693"/>
            <a:chExt cx="1878496" cy="182271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CD2C221-BE35-405B-A9A9-7B3DD89EF97A}"/>
                </a:ext>
              </a:extLst>
            </p:cNvPr>
            <p:cNvGrpSpPr/>
            <p:nvPr/>
          </p:nvGrpSpPr>
          <p:grpSpPr>
            <a:xfrm>
              <a:off x="5353879" y="2335693"/>
              <a:ext cx="1878496" cy="1822715"/>
              <a:chOff x="8835887" y="948072"/>
              <a:chExt cx="2454965" cy="2415208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4F7CA80-E83A-4971-A8F8-EEBEFD2A1D1C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5B508DF-1B6B-4C00-8F36-62FA66E914E9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grpSp>
          <p:nvGrpSpPr>
            <p:cNvPr id="11" name="Google Shape;1277;p42">
              <a:extLst>
                <a:ext uri="{FF2B5EF4-FFF2-40B4-BE49-F238E27FC236}">
                  <a16:creationId xmlns:a16="http://schemas.microsoft.com/office/drawing/2014/main" id="{F9A8D52A-0301-4A17-9F36-9AC05B92B414}"/>
                </a:ext>
              </a:extLst>
            </p:cNvPr>
            <p:cNvGrpSpPr/>
            <p:nvPr/>
          </p:nvGrpSpPr>
          <p:grpSpPr>
            <a:xfrm>
              <a:off x="5878611" y="2743246"/>
              <a:ext cx="900000" cy="900000"/>
              <a:chOff x="1190625" y="561050"/>
              <a:chExt cx="5224075" cy="4573325"/>
            </a:xfrm>
          </p:grpSpPr>
          <p:sp>
            <p:nvSpPr>
              <p:cNvPr id="12" name="Google Shape;1278;p42">
                <a:extLst>
                  <a:ext uri="{FF2B5EF4-FFF2-40B4-BE49-F238E27FC236}">
                    <a16:creationId xmlns:a16="http://schemas.microsoft.com/office/drawing/2014/main" id="{C21D80A9-4B70-4670-A818-7DFA7CB2903C}"/>
                  </a:ext>
                </a:extLst>
              </p:cNvPr>
              <p:cNvSpPr/>
              <p:nvPr/>
            </p:nvSpPr>
            <p:spPr>
              <a:xfrm>
                <a:off x="1190625" y="561050"/>
                <a:ext cx="4662200" cy="1399425"/>
              </a:xfrm>
              <a:custGeom>
                <a:avLst/>
                <a:gdLst/>
                <a:ahLst/>
                <a:cxnLst/>
                <a:rect l="l" t="t" r="r" b="b"/>
                <a:pathLst>
                  <a:path w="186488" h="55977" extrusionOk="0">
                    <a:moveTo>
                      <a:pt x="45864" y="6590"/>
                    </a:moveTo>
                    <a:lnTo>
                      <a:pt x="45864" y="49354"/>
                    </a:lnTo>
                    <a:lnTo>
                      <a:pt x="6850" y="49354"/>
                    </a:lnTo>
                    <a:cubicBezTo>
                      <a:pt x="6720" y="49354"/>
                      <a:pt x="6622" y="49256"/>
                      <a:pt x="6622" y="49159"/>
                    </a:cubicBezTo>
                    <a:lnTo>
                      <a:pt x="6622" y="6818"/>
                    </a:lnTo>
                    <a:cubicBezTo>
                      <a:pt x="6622" y="6688"/>
                      <a:pt x="6720" y="6590"/>
                      <a:pt x="6850" y="6590"/>
                    </a:cubicBezTo>
                    <a:close/>
                    <a:moveTo>
                      <a:pt x="179670" y="6590"/>
                    </a:moveTo>
                    <a:cubicBezTo>
                      <a:pt x="179768" y="6590"/>
                      <a:pt x="179866" y="6688"/>
                      <a:pt x="179866" y="6818"/>
                    </a:cubicBezTo>
                    <a:lnTo>
                      <a:pt x="179866" y="49159"/>
                    </a:lnTo>
                    <a:cubicBezTo>
                      <a:pt x="179866" y="49256"/>
                      <a:pt x="179768" y="49354"/>
                      <a:pt x="179670" y="49354"/>
                    </a:cubicBezTo>
                    <a:lnTo>
                      <a:pt x="52453" y="49354"/>
                    </a:lnTo>
                    <a:lnTo>
                      <a:pt x="52453" y="6590"/>
                    </a:lnTo>
                    <a:close/>
                    <a:moveTo>
                      <a:pt x="6818" y="0"/>
                    </a:moveTo>
                    <a:cubicBezTo>
                      <a:pt x="3066" y="0"/>
                      <a:pt x="0" y="3034"/>
                      <a:pt x="0" y="6818"/>
                    </a:cubicBezTo>
                    <a:lnTo>
                      <a:pt x="0" y="49159"/>
                    </a:lnTo>
                    <a:cubicBezTo>
                      <a:pt x="0" y="52910"/>
                      <a:pt x="3066" y="55976"/>
                      <a:pt x="6818" y="55976"/>
                    </a:cubicBezTo>
                    <a:lnTo>
                      <a:pt x="179670" y="55976"/>
                    </a:lnTo>
                    <a:cubicBezTo>
                      <a:pt x="183421" y="55976"/>
                      <a:pt x="186488" y="52910"/>
                      <a:pt x="186488" y="49159"/>
                    </a:cubicBezTo>
                    <a:lnTo>
                      <a:pt x="186488" y="6818"/>
                    </a:lnTo>
                    <a:cubicBezTo>
                      <a:pt x="186488" y="3034"/>
                      <a:pt x="183421" y="0"/>
                      <a:pt x="17967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13" name="Google Shape;1279;p42">
                <a:extLst>
                  <a:ext uri="{FF2B5EF4-FFF2-40B4-BE49-F238E27FC236}">
                    <a16:creationId xmlns:a16="http://schemas.microsoft.com/office/drawing/2014/main" id="{D42EFA0A-60DC-4F53-9B20-CE2DACA54E28}"/>
                  </a:ext>
                </a:extLst>
              </p:cNvPr>
              <p:cNvSpPr/>
              <p:nvPr/>
            </p:nvSpPr>
            <p:spPr>
              <a:xfrm>
                <a:off x="2689500" y="100142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7"/>
                    </a:cubicBezTo>
                    <a:cubicBezTo>
                      <a:pt x="0" y="5122"/>
                      <a:pt x="1501" y="6622"/>
                      <a:pt x="3295" y="6622"/>
                    </a:cubicBezTo>
                    <a:lnTo>
                      <a:pt x="63283" y="6622"/>
                    </a:lnTo>
                    <a:cubicBezTo>
                      <a:pt x="65110" y="6622"/>
                      <a:pt x="66577" y="5122"/>
                      <a:pt x="66577" y="3327"/>
                    </a:cubicBezTo>
                    <a:cubicBezTo>
                      <a:pt x="66577" y="1501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14" name="Google Shape;1280;p42">
                <a:extLst>
                  <a:ext uri="{FF2B5EF4-FFF2-40B4-BE49-F238E27FC236}">
                    <a16:creationId xmlns:a16="http://schemas.microsoft.com/office/drawing/2014/main" id="{2402C55A-ADB0-4FCC-BF21-1AEC8719A696}"/>
                  </a:ext>
                </a:extLst>
              </p:cNvPr>
              <p:cNvSpPr/>
              <p:nvPr/>
            </p:nvSpPr>
            <p:spPr>
              <a:xfrm>
                <a:off x="3482975" y="1354525"/>
                <a:ext cx="1928675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77147" h="6590" extrusionOk="0">
                    <a:moveTo>
                      <a:pt x="3328" y="1"/>
                    </a:moveTo>
                    <a:cubicBezTo>
                      <a:pt x="1501" y="1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328" y="6590"/>
                    </a:cubicBezTo>
                    <a:lnTo>
                      <a:pt x="73852" y="6590"/>
                    </a:lnTo>
                    <a:cubicBezTo>
                      <a:pt x="75679" y="6590"/>
                      <a:pt x="77146" y="5122"/>
                      <a:pt x="77146" y="3295"/>
                    </a:cubicBezTo>
                    <a:cubicBezTo>
                      <a:pt x="77146" y="1468"/>
                      <a:pt x="75679" y="1"/>
                      <a:pt x="7385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15" name="Google Shape;1281;p42">
                <a:extLst>
                  <a:ext uri="{FF2B5EF4-FFF2-40B4-BE49-F238E27FC236}">
                    <a16:creationId xmlns:a16="http://schemas.microsoft.com/office/drawing/2014/main" id="{D3D13BB3-4E88-40ED-92F1-936DE2D48394}"/>
                  </a:ext>
                </a:extLst>
              </p:cNvPr>
              <p:cNvSpPr/>
              <p:nvPr/>
            </p:nvSpPr>
            <p:spPr>
              <a:xfrm>
                <a:off x="2689500" y="1354525"/>
                <a:ext cx="6067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590" extrusionOk="0">
                    <a:moveTo>
                      <a:pt x="3295" y="1"/>
                    </a:moveTo>
                    <a:cubicBezTo>
                      <a:pt x="1468" y="1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295" y="6590"/>
                    </a:cubicBezTo>
                    <a:lnTo>
                      <a:pt x="20942" y="6590"/>
                    </a:lnTo>
                    <a:cubicBezTo>
                      <a:pt x="22769" y="6590"/>
                      <a:pt x="24269" y="5122"/>
                      <a:pt x="24269" y="3295"/>
                    </a:cubicBezTo>
                    <a:cubicBezTo>
                      <a:pt x="24269" y="1468"/>
                      <a:pt x="22769" y="1"/>
                      <a:pt x="2094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16" name="Google Shape;1282;p42">
                <a:extLst>
                  <a:ext uri="{FF2B5EF4-FFF2-40B4-BE49-F238E27FC236}">
                    <a16:creationId xmlns:a16="http://schemas.microsoft.com/office/drawing/2014/main" id="{1708424A-6C48-4812-9D44-ABDD68122A94}"/>
                  </a:ext>
                </a:extLst>
              </p:cNvPr>
              <p:cNvSpPr/>
              <p:nvPr/>
            </p:nvSpPr>
            <p:spPr>
              <a:xfrm>
                <a:off x="1543725" y="825275"/>
                <a:ext cx="605925" cy="60592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37" extrusionOk="0">
                    <a:moveTo>
                      <a:pt x="12102" y="0"/>
                    </a:moveTo>
                    <a:cubicBezTo>
                      <a:pt x="5415" y="0"/>
                      <a:pt x="0" y="5448"/>
                      <a:pt x="0" y="12135"/>
                    </a:cubicBezTo>
                    <a:cubicBezTo>
                      <a:pt x="0" y="13962"/>
                      <a:pt x="1468" y="15429"/>
                      <a:pt x="3295" y="15429"/>
                    </a:cubicBezTo>
                    <a:cubicBezTo>
                      <a:pt x="5122" y="15429"/>
                      <a:pt x="6590" y="13962"/>
                      <a:pt x="6590" y="12135"/>
                    </a:cubicBezTo>
                    <a:cubicBezTo>
                      <a:pt x="6590" y="9069"/>
                      <a:pt x="9069" y="6622"/>
                      <a:pt x="12102" y="6622"/>
                    </a:cubicBezTo>
                    <a:cubicBezTo>
                      <a:pt x="15136" y="6622"/>
                      <a:pt x="17615" y="9069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2"/>
                    </a:cubicBezTo>
                    <a:cubicBezTo>
                      <a:pt x="8808" y="22769"/>
                      <a:pt x="10276" y="24237"/>
                      <a:pt x="12102" y="24237"/>
                    </a:cubicBezTo>
                    <a:cubicBezTo>
                      <a:pt x="18789" y="24237"/>
                      <a:pt x="24237" y="18822"/>
                      <a:pt x="24237" y="12135"/>
                    </a:cubicBezTo>
                    <a:cubicBezTo>
                      <a:pt x="24237" y="5448"/>
                      <a:pt x="18789" y="0"/>
                      <a:pt x="1210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17" name="Google Shape;1283;p42">
                <a:extLst>
                  <a:ext uri="{FF2B5EF4-FFF2-40B4-BE49-F238E27FC236}">
                    <a16:creationId xmlns:a16="http://schemas.microsoft.com/office/drawing/2014/main" id="{1715104F-722C-48F7-84E3-A14F612ED71E}"/>
                  </a:ext>
                </a:extLst>
              </p:cNvPr>
              <p:cNvSpPr/>
              <p:nvPr/>
            </p:nvSpPr>
            <p:spPr>
              <a:xfrm>
                <a:off x="1763900" y="153067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0"/>
                    </a:moveTo>
                    <a:cubicBezTo>
                      <a:pt x="1469" y="0"/>
                      <a:pt x="1" y="1468"/>
                      <a:pt x="1" y="3295"/>
                    </a:cubicBezTo>
                    <a:cubicBezTo>
                      <a:pt x="1" y="5122"/>
                      <a:pt x="1501" y="6622"/>
                      <a:pt x="3328" y="6622"/>
                    </a:cubicBezTo>
                    <a:cubicBezTo>
                      <a:pt x="5155" y="6622"/>
                      <a:pt x="6655" y="5122"/>
                      <a:pt x="6655" y="3295"/>
                    </a:cubicBezTo>
                    <a:cubicBezTo>
                      <a:pt x="6655" y="1468"/>
                      <a:pt x="5155" y="0"/>
                      <a:pt x="332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18" name="Google Shape;1284;p42">
                <a:extLst>
                  <a:ext uri="{FF2B5EF4-FFF2-40B4-BE49-F238E27FC236}">
                    <a16:creationId xmlns:a16="http://schemas.microsoft.com/office/drawing/2014/main" id="{D4103729-99AB-4D5F-B74A-96B6D54DF82F}"/>
                  </a:ext>
                </a:extLst>
              </p:cNvPr>
              <p:cNvSpPr/>
              <p:nvPr/>
            </p:nvSpPr>
            <p:spPr>
              <a:xfrm>
                <a:off x="2689500" y="258837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8"/>
                    </a:cubicBezTo>
                    <a:cubicBezTo>
                      <a:pt x="0" y="5154"/>
                      <a:pt x="1501" y="6622"/>
                      <a:pt x="3295" y="6622"/>
                    </a:cubicBezTo>
                    <a:lnTo>
                      <a:pt x="63283" y="6622"/>
                    </a:lnTo>
                    <a:cubicBezTo>
                      <a:pt x="65110" y="6622"/>
                      <a:pt x="66577" y="5154"/>
                      <a:pt x="66577" y="3328"/>
                    </a:cubicBezTo>
                    <a:cubicBezTo>
                      <a:pt x="66577" y="1501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19" name="Google Shape;1285;p42">
                <a:extLst>
                  <a:ext uri="{FF2B5EF4-FFF2-40B4-BE49-F238E27FC236}">
                    <a16:creationId xmlns:a16="http://schemas.microsoft.com/office/drawing/2014/main" id="{D4F97E05-549D-4E11-BC6F-A52CA9D8B2DB}"/>
                  </a:ext>
                </a:extLst>
              </p:cNvPr>
              <p:cNvSpPr/>
              <p:nvPr/>
            </p:nvSpPr>
            <p:spPr>
              <a:xfrm>
                <a:off x="3482975" y="294147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328" y="1"/>
                    </a:moveTo>
                    <a:cubicBezTo>
                      <a:pt x="1501" y="1"/>
                      <a:pt x="0" y="1469"/>
                      <a:pt x="0" y="3295"/>
                    </a:cubicBezTo>
                    <a:cubicBezTo>
                      <a:pt x="0" y="5122"/>
                      <a:pt x="1501" y="6623"/>
                      <a:pt x="3328" y="6623"/>
                    </a:cubicBezTo>
                    <a:lnTo>
                      <a:pt x="63283" y="6623"/>
                    </a:lnTo>
                    <a:cubicBezTo>
                      <a:pt x="65110" y="6623"/>
                      <a:pt x="66578" y="5122"/>
                      <a:pt x="66578" y="3295"/>
                    </a:cubicBezTo>
                    <a:cubicBezTo>
                      <a:pt x="66578" y="1469"/>
                      <a:pt x="65110" y="1"/>
                      <a:pt x="63283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20" name="Google Shape;1286;p42">
                <a:extLst>
                  <a:ext uri="{FF2B5EF4-FFF2-40B4-BE49-F238E27FC236}">
                    <a16:creationId xmlns:a16="http://schemas.microsoft.com/office/drawing/2014/main" id="{91DD9624-17CD-477D-AC35-DCF21D6C3ADE}"/>
                  </a:ext>
                </a:extLst>
              </p:cNvPr>
              <p:cNvSpPr/>
              <p:nvPr/>
            </p:nvSpPr>
            <p:spPr>
              <a:xfrm>
                <a:off x="2689500" y="2941475"/>
                <a:ext cx="6067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623" extrusionOk="0">
                    <a:moveTo>
                      <a:pt x="3295" y="1"/>
                    </a:moveTo>
                    <a:cubicBezTo>
                      <a:pt x="1468" y="1"/>
                      <a:pt x="0" y="1469"/>
                      <a:pt x="0" y="3295"/>
                    </a:cubicBezTo>
                    <a:cubicBezTo>
                      <a:pt x="0" y="5122"/>
                      <a:pt x="1501" y="6623"/>
                      <a:pt x="3295" y="6623"/>
                    </a:cubicBezTo>
                    <a:lnTo>
                      <a:pt x="20942" y="6623"/>
                    </a:lnTo>
                    <a:cubicBezTo>
                      <a:pt x="22769" y="6623"/>
                      <a:pt x="24269" y="5122"/>
                      <a:pt x="24269" y="3295"/>
                    </a:cubicBezTo>
                    <a:cubicBezTo>
                      <a:pt x="24269" y="1469"/>
                      <a:pt x="22769" y="1"/>
                      <a:pt x="2094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21" name="Google Shape;1287;p42">
                <a:extLst>
                  <a:ext uri="{FF2B5EF4-FFF2-40B4-BE49-F238E27FC236}">
                    <a16:creationId xmlns:a16="http://schemas.microsoft.com/office/drawing/2014/main" id="{37DA8AAA-4AD4-46D5-91C8-A26E37B013AA}"/>
                  </a:ext>
                </a:extLst>
              </p:cNvPr>
              <p:cNvSpPr/>
              <p:nvPr/>
            </p:nvSpPr>
            <p:spPr>
              <a:xfrm>
                <a:off x="1543725" y="2412225"/>
                <a:ext cx="605925" cy="6059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38" extrusionOk="0">
                    <a:moveTo>
                      <a:pt x="12102" y="1"/>
                    </a:moveTo>
                    <a:cubicBezTo>
                      <a:pt x="5415" y="1"/>
                      <a:pt x="0" y="5448"/>
                      <a:pt x="0" y="12135"/>
                    </a:cubicBezTo>
                    <a:cubicBezTo>
                      <a:pt x="0" y="13962"/>
                      <a:pt x="1468" y="15430"/>
                      <a:pt x="3295" y="15430"/>
                    </a:cubicBezTo>
                    <a:cubicBezTo>
                      <a:pt x="5122" y="15430"/>
                      <a:pt x="6590" y="13962"/>
                      <a:pt x="6590" y="12135"/>
                    </a:cubicBezTo>
                    <a:cubicBezTo>
                      <a:pt x="6590" y="9102"/>
                      <a:pt x="9069" y="6622"/>
                      <a:pt x="12102" y="6622"/>
                    </a:cubicBezTo>
                    <a:cubicBezTo>
                      <a:pt x="15136" y="6622"/>
                      <a:pt x="17615" y="9102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3"/>
                    </a:cubicBezTo>
                    <a:cubicBezTo>
                      <a:pt x="8808" y="22769"/>
                      <a:pt x="10276" y="24237"/>
                      <a:pt x="12102" y="24237"/>
                    </a:cubicBezTo>
                    <a:cubicBezTo>
                      <a:pt x="18789" y="24237"/>
                      <a:pt x="24237" y="18822"/>
                      <a:pt x="24237" y="12135"/>
                    </a:cubicBezTo>
                    <a:cubicBezTo>
                      <a:pt x="24237" y="5448"/>
                      <a:pt x="18789" y="1"/>
                      <a:pt x="1210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22" name="Google Shape;1288;p42">
                <a:extLst>
                  <a:ext uri="{FF2B5EF4-FFF2-40B4-BE49-F238E27FC236}">
                    <a16:creationId xmlns:a16="http://schemas.microsoft.com/office/drawing/2014/main" id="{40BC607F-B9A3-409D-A507-91235E3545CB}"/>
                  </a:ext>
                </a:extLst>
              </p:cNvPr>
              <p:cNvSpPr/>
              <p:nvPr/>
            </p:nvSpPr>
            <p:spPr>
              <a:xfrm>
                <a:off x="1763900" y="311762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1"/>
                    </a:moveTo>
                    <a:cubicBezTo>
                      <a:pt x="1469" y="1"/>
                      <a:pt x="1" y="1501"/>
                      <a:pt x="1" y="3295"/>
                    </a:cubicBezTo>
                    <a:cubicBezTo>
                      <a:pt x="1" y="5122"/>
                      <a:pt x="1501" y="6623"/>
                      <a:pt x="3328" y="6623"/>
                    </a:cubicBezTo>
                    <a:cubicBezTo>
                      <a:pt x="5155" y="6623"/>
                      <a:pt x="6655" y="5122"/>
                      <a:pt x="6655" y="3295"/>
                    </a:cubicBezTo>
                    <a:cubicBezTo>
                      <a:pt x="6655" y="1501"/>
                      <a:pt x="5155" y="1"/>
                      <a:pt x="332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23" name="Google Shape;1289;p42">
                <a:extLst>
                  <a:ext uri="{FF2B5EF4-FFF2-40B4-BE49-F238E27FC236}">
                    <a16:creationId xmlns:a16="http://schemas.microsoft.com/office/drawing/2014/main" id="{EAACEA9B-B93E-4433-841C-2BD0A72FEF94}"/>
                  </a:ext>
                </a:extLst>
              </p:cNvPr>
              <p:cNvSpPr/>
              <p:nvPr/>
            </p:nvSpPr>
            <p:spPr>
              <a:xfrm>
                <a:off x="2689500" y="4176150"/>
                <a:ext cx="1664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590" extrusionOk="0">
                    <a:moveTo>
                      <a:pt x="3295" y="0"/>
                    </a:moveTo>
                    <a:cubicBezTo>
                      <a:pt x="1468" y="0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295" y="6590"/>
                    </a:cubicBezTo>
                    <a:lnTo>
                      <a:pt x="63283" y="6590"/>
                    </a:lnTo>
                    <a:cubicBezTo>
                      <a:pt x="65110" y="6590"/>
                      <a:pt x="66577" y="5122"/>
                      <a:pt x="66577" y="3295"/>
                    </a:cubicBezTo>
                    <a:cubicBezTo>
                      <a:pt x="66577" y="1468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24" name="Google Shape;1290;p42">
                <a:extLst>
                  <a:ext uri="{FF2B5EF4-FFF2-40B4-BE49-F238E27FC236}">
                    <a16:creationId xmlns:a16="http://schemas.microsoft.com/office/drawing/2014/main" id="{4A05FE1B-7164-4271-99BE-1853BC5192C9}"/>
                  </a:ext>
                </a:extLst>
              </p:cNvPr>
              <p:cNvSpPr/>
              <p:nvPr/>
            </p:nvSpPr>
            <p:spPr>
              <a:xfrm>
                <a:off x="3482975" y="4528450"/>
                <a:ext cx="17525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0101" h="6622" extrusionOk="0">
                    <a:moveTo>
                      <a:pt x="3328" y="0"/>
                    </a:moveTo>
                    <a:cubicBezTo>
                      <a:pt x="1501" y="0"/>
                      <a:pt x="0" y="1501"/>
                      <a:pt x="0" y="3295"/>
                    </a:cubicBezTo>
                    <a:cubicBezTo>
                      <a:pt x="0" y="5121"/>
                      <a:pt x="1501" y="6622"/>
                      <a:pt x="3328" y="6622"/>
                    </a:cubicBezTo>
                    <a:lnTo>
                      <a:pt x="66806" y="6622"/>
                    </a:lnTo>
                    <a:cubicBezTo>
                      <a:pt x="68633" y="6622"/>
                      <a:pt x="70101" y="5121"/>
                      <a:pt x="70101" y="3295"/>
                    </a:cubicBezTo>
                    <a:cubicBezTo>
                      <a:pt x="70101" y="1501"/>
                      <a:pt x="68633" y="0"/>
                      <a:pt x="6680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25" name="Google Shape;1291;p42">
                <a:extLst>
                  <a:ext uri="{FF2B5EF4-FFF2-40B4-BE49-F238E27FC236}">
                    <a16:creationId xmlns:a16="http://schemas.microsoft.com/office/drawing/2014/main" id="{7B20EB44-1C57-43B1-A51C-FCDACED28CEC}"/>
                  </a:ext>
                </a:extLst>
              </p:cNvPr>
              <p:cNvSpPr/>
              <p:nvPr/>
            </p:nvSpPr>
            <p:spPr>
              <a:xfrm>
                <a:off x="2689500" y="4528450"/>
                <a:ext cx="606750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622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295"/>
                    </a:cubicBezTo>
                    <a:cubicBezTo>
                      <a:pt x="0" y="5121"/>
                      <a:pt x="1501" y="6622"/>
                      <a:pt x="3295" y="6622"/>
                    </a:cubicBezTo>
                    <a:lnTo>
                      <a:pt x="20942" y="6622"/>
                    </a:lnTo>
                    <a:cubicBezTo>
                      <a:pt x="22769" y="6622"/>
                      <a:pt x="24269" y="5121"/>
                      <a:pt x="24269" y="3295"/>
                    </a:cubicBezTo>
                    <a:cubicBezTo>
                      <a:pt x="24269" y="1501"/>
                      <a:pt x="22769" y="0"/>
                      <a:pt x="2094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26" name="Google Shape;1292;p42">
                <a:extLst>
                  <a:ext uri="{FF2B5EF4-FFF2-40B4-BE49-F238E27FC236}">
                    <a16:creationId xmlns:a16="http://schemas.microsoft.com/office/drawing/2014/main" id="{BD41910E-7AA6-44FC-91DE-7996DCBF7049}"/>
                  </a:ext>
                </a:extLst>
              </p:cNvPr>
              <p:cNvSpPr/>
              <p:nvPr/>
            </p:nvSpPr>
            <p:spPr>
              <a:xfrm>
                <a:off x="1543725" y="3999175"/>
                <a:ext cx="605925" cy="6067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70" extrusionOk="0">
                    <a:moveTo>
                      <a:pt x="12102" y="1"/>
                    </a:moveTo>
                    <a:cubicBezTo>
                      <a:pt x="5415" y="1"/>
                      <a:pt x="0" y="5448"/>
                      <a:pt x="0" y="12135"/>
                    </a:cubicBezTo>
                    <a:cubicBezTo>
                      <a:pt x="0" y="13962"/>
                      <a:pt x="1468" y="15430"/>
                      <a:pt x="3295" y="15430"/>
                    </a:cubicBezTo>
                    <a:cubicBezTo>
                      <a:pt x="5122" y="15430"/>
                      <a:pt x="6590" y="13962"/>
                      <a:pt x="6590" y="12135"/>
                    </a:cubicBezTo>
                    <a:cubicBezTo>
                      <a:pt x="6590" y="9102"/>
                      <a:pt x="9069" y="6623"/>
                      <a:pt x="12102" y="6623"/>
                    </a:cubicBezTo>
                    <a:cubicBezTo>
                      <a:pt x="15136" y="6623"/>
                      <a:pt x="17615" y="9102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3"/>
                    </a:cubicBezTo>
                    <a:cubicBezTo>
                      <a:pt x="8808" y="22769"/>
                      <a:pt x="10276" y="24270"/>
                      <a:pt x="12102" y="24270"/>
                    </a:cubicBezTo>
                    <a:cubicBezTo>
                      <a:pt x="18789" y="24270"/>
                      <a:pt x="24237" y="18822"/>
                      <a:pt x="24237" y="12135"/>
                    </a:cubicBezTo>
                    <a:cubicBezTo>
                      <a:pt x="24237" y="5448"/>
                      <a:pt x="18789" y="1"/>
                      <a:pt x="1210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27" name="Google Shape;1293;p42">
                <a:extLst>
                  <a:ext uri="{FF2B5EF4-FFF2-40B4-BE49-F238E27FC236}">
                    <a16:creationId xmlns:a16="http://schemas.microsoft.com/office/drawing/2014/main" id="{B9349564-DDC9-4483-88B9-C4AC0C491709}"/>
                  </a:ext>
                </a:extLst>
              </p:cNvPr>
              <p:cNvSpPr/>
              <p:nvPr/>
            </p:nvSpPr>
            <p:spPr>
              <a:xfrm>
                <a:off x="1763900" y="470457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1"/>
                    </a:moveTo>
                    <a:cubicBezTo>
                      <a:pt x="1469" y="1"/>
                      <a:pt x="1" y="1502"/>
                      <a:pt x="1" y="3328"/>
                    </a:cubicBezTo>
                    <a:cubicBezTo>
                      <a:pt x="1" y="5155"/>
                      <a:pt x="1501" y="6623"/>
                      <a:pt x="3328" y="6623"/>
                    </a:cubicBezTo>
                    <a:cubicBezTo>
                      <a:pt x="5155" y="6623"/>
                      <a:pt x="6655" y="5155"/>
                      <a:pt x="6655" y="3328"/>
                    </a:cubicBezTo>
                    <a:cubicBezTo>
                      <a:pt x="6655" y="1502"/>
                      <a:pt x="5155" y="1"/>
                      <a:pt x="332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28" name="Google Shape;1294;p42">
                <a:extLst>
                  <a:ext uri="{FF2B5EF4-FFF2-40B4-BE49-F238E27FC236}">
                    <a16:creationId xmlns:a16="http://schemas.microsoft.com/office/drawing/2014/main" id="{44A18A1C-DEF4-48C3-967D-A006F5CD2E74}"/>
                  </a:ext>
                </a:extLst>
              </p:cNvPr>
              <p:cNvSpPr/>
              <p:nvPr/>
            </p:nvSpPr>
            <p:spPr>
              <a:xfrm>
                <a:off x="1190625" y="2148000"/>
                <a:ext cx="5224075" cy="2986375"/>
              </a:xfrm>
              <a:custGeom>
                <a:avLst/>
                <a:gdLst/>
                <a:ahLst/>
                <a:cxnLst/>
                <a:rect l="l" t="t" r="r" b="b"/>
                <a:pathLst>
                  <a:path w="208963" h="119455" extrusionOk="0">
                    <a:moveTo>
                      <a:pt x="45864" y="6590"/>
                    </a:moveTo>
                    <a:lnTo>
                      <a:pt x="45864" y="49387"/>
                    </a:lnTo>
                    <a:lnTo>
                      <a:pt x="6850" y="49387"/>
                    </a:lnTo>
                    <a:cubicBezTo>
                      <a:pt x="6720" y="49387"/>
                      <a:pt x="6622" y="49257"/>
                      <a:pt x="6622" y="49159"/>
                    </a:cubicBezTo>
                    <a:lnTo>
                      <a:pt x="6622" y="6818"/>
                    </a:lnTo>
                    <a:cubicBezTo>
                      <a:pt x="6622" y="6720"/>
                      <a:pt x="6720" y="6590"/>
                      <a:pt x="6850" y="6590"/>
                    </a:cubicBezTo>
                    <a:close/>
                    <a:moveTo>
                      <a:pt x="179670" y="6623"/>
                    </a:moveTo>
                    <a:cubicBezTo>
                      <a:pt x="179768" y="6623"/>
                      <a:pt x="179866" y="6720"/>
                      <a:pt x="179866" y="6818"/>
                    </a:cubicBezTo>
                    <a:lnTo>
                      <a:pt x="179866" y="41167"/>
                    </a:lnTo>
                    <a:lnTo>
                      <a:pt x="171417" y="32718"/>
                    </a:lnTo>
                    <a:cubicBezTo>
                      <a:pt x="170784" y="32086"/>
                      <a:pt x="169933" y="31745"/>
                      <a:pt x="169067" y="31745"/>
                    </a:cubicBezTo>
                    <a:cubicBezTo>
                      <a:pt x="168638" y="31745"/>
                      <a:pt x="168207" y="31828"/>
                      <a:pt x="167797" y="32001"/>
                    </a:cubicBezTo>
                    <a:cubicBezTo>
                      <a:pt x="166590" y="32490"/>
                      <a:pt x="165774" y="33697"/>
                      <a:pt x="165774" y="35034"/>
                    </a:cubicBezTo>
                    <a:lnTo>
                      <a:pt x="165774" y="49387"/>
                    </a:lnTo>
                    <a:lnTo>
                      <a:pt x="52453" y="49387"/>
                    </a:lnTo>
                    <a:lnTo>
                      <a:pt x="52453" y="6623"/>
                    </a:lnTo>
                    <a:close/>
                    <a:moveTo>
                      <a:pt x="172396" y="43026"/>
                    </a:moveTo>
                    <a:lnTo>
                      <a:pt x="198753" y="69416"/>
                    </a:lnTo>
                    <a:lnTo>
                      <a:pt x="191544" y="70884"/>
                    </a:lnTo>
                    <a:cubicBezTo>
                      <a:pt x="190598" y="71079"/>
                      <a:pt x="189750" y="71699"/>
                      <a:pt x="189293" y="72547"/>
                    </a:cubicBezTo>
                    <a:cubicBezTo>
                      <a:pt x="188836" y="73428"/>
                      <a:pt x="188771" y="74472"/>
                      <a:pt x="189163" y="75385"/>
                    </a:cubicBezTo>
                    <a:lnTo>
                      <a:pt x="200188" y="101970"/>
                    </a:lnTo>
                    <a:lnTo>
                      <a:pt x="194414" y="104352"/>
                    </a:lnTo>
                    <a:lnTo>
                      <a:pt x="183389" y="77766"/>
                    </a:lnTo>
                    <a:cubicBezTo>
                      <a:pt x="183030" y="76853"/>
                      <a:pt x="182247" y="76168"/>
                      <a:pt x="181334" y="75875"/>
                    </a:cubicBezTo>
                    <a:cubicBezTo>
                      <a:pt x="181008" y="75777"/>
                      <a:pt x="180681" y="75711"/>
                      <a:pt x="180355" y="75711"/>
                    </a:cubicBezTo>
                    <a:cubicBezTo>
                      <a:pt x="179703" y="75711"/>
                      <a:pt x="179083" y="75907"/>
                      <a:pt x="178529" y="76266"/>
                    </a:cubicBezTo>
                    <a:lnTo>
                      <a:pt x="172396" y="80278"/>
                    </a:lnTo>
                    <a:lnTo>
                      <a:pt x="172396" y="43026"/>
                    </a:lnTo>
                    <a:close/>
                    <a:moveTo>
                      <a:pt x="45864" y="70101"/>
                    </a:moveTo>
                    <a:lnTo>
                      <a:pt x="45864" y="112865"/>
                    </a:lnTo>
                    <a:lnTo>
                      <a:pt x="6850" y="112865"/>
                    </a:lnTo>
                    <a:cubicBezTo>
                      <a:pt x="6720" y="112865"/>
                      <a:pt x="6622" y="112768"/>
                      <a:pt x="6622" y="112637"/>
                    </a:cubicBezTo>
                    <a:lnTo>
                      <a:pt x="6622" y="70329"/>
                    </a:lnTo>
                    <a:cubicBezTo>
                      <a:pt x="6622" y="70199"/>
                      <a:pt x="6720" y="70101"/>
                      <a:pt x="6850" y="70101"/>
                    </a:cubicBezTo>
                    <a:close/>
                    <a:moveTo>
                      <a:pt x="165774" y="70101"/>
                    </a:moveTo>
                    <a:lnTo>
                      <a:pt x="165774" y="86411"/>
                    </a:lnTo>
                    <a:cubicBezTo>
                      <a:pt x="165774" y="87618"/>
                      <a:pt x="166427" y="88727"/>
                      <a:pt x="167503" y="89314"/>
                    </a:cubicBezTo>
                    <a:cubicBezTo>
                      <a:pt x="167999" y="89584"/>
                      <a:pt x="168543" y="89716"/>
                      <a:pt x="169085" y="89716"/>
                    </a:cubicBezTo>
                    <a:cubicBezTo>
                      <a:pt x="169719" y="89716"/>
                      <a:pt x="170350" y="89535"/>
                      <a:pt x="170895" y="89183"/>
                    </a:cubicBezTo>
                    <a:lnTo>
                      <a:pt x="178822" y="83964"/>
                    </a:lnTo>
                    <a:lnTo>
                      <a:pt x="179866" y="86541"/>
                    </a:lnTo>
                    <a:lnTo>
                      <a:pt x="179866" y="112637"/>
                    </a:lnTo>
                    <a:cubicBezTo>
                      <a:pt x="179866" y="112768"/>
                      <a:pt x="179768" y="112865"/>
                      <a:pt x="179670" y="112865"/>
                    </a:cubicBezTo>
                    <a:lnTo>
                      <a:pt x="52453" y="112865"/>
                    </a:lnTo>
                    <a:lnTo>
                      <a:pt x="52453" y="70101"/>
                    </a:lnTo>
                    <a:close/>
                    <a:moveTo>
                      <a:pt x="6818" y="1"/>
                    </a:moveTo>
                    <a:cubicBezTo>
                      <a:pt x="3066" y="1"/>
                      <a:pt x="0" y="3067"/>
                      <a:pt x="0" y="6818"/>
                    </a:cubicBezTo>
                    <a:lnTo>
                      <a:pt x="0" y="49159"/>
                    </a:lnTo>
                    <a:cubicBezTo>
                      <a:pt x="0" y="52910"/>
                      <a:pt x="3066" y="55976"/>
                      <a:pt x="6818" y="55976"/>
                    </a:cubicBezTo>
                    <a:lnTo>
                      <a:pt x="165774" y="55976"/>
                    </a:lnTo>
                    <a:lnTo>
                      <a:pt x="165774" y="63479"/>
                    </a:lnTo>
                    <a:lnTo>
                      <a:pt x="6818" y="63479"/>
                    </a:lnTo>
                    <a:cubicBezTo>
                      <a:pt x="3066" y="63479"/>
                      <a:pt x="0" y="66545"/>
                      <a:pt x="0" y="70329"/>
                    </a:cubicBezTo>
                    <a:lnTo>
                      <a:pt x="0" y="112637"/>
                    </a:lnTo>
                    <a:cubicBezTo>
                      <a:pt x="0" y="116421"/>
                      <a:pt x="3066" y="119455"/>
                      <a:pt x="6818" y="119455"/>
                    </a:cubicBezTo>
                    <a:lnTo>
                      <a:pt x="179670" y="119455"/>
                    </a:lnTo>
                    <a:cubicBezTo>
                      <a:pt x="183421" y="119455"/>
                      <a:pt x="186488" y="116421"/>
                      <a:pt x="186488" y="112637"/>
                    </a:cubicBezTo>
                    <a:lnTo>
                      <a:pt x="186488" y="102492"/>
                    </a:lnTo>
                    <a:lnTo>
                      <a:pt x="189587" y="109962"/>
                    </a:lnTo>
                    <a:cubicBezTo>
                      <a:pt x="189913" y="110745"/>
                      <a:pt x="190565" y="111398"/>
                      <a:pt x="191348" y="111756"/>
                    </a:cubicBezTo>
                    <a:cubicBezTo>
                      <a:pt x="191772" y="111919"/>
                      <a:pt x="192196" y="111985"/>
                      <a:pt x="192620" y="111985"/>
                    </a:cubicBezTo>
                    <a:cubicBezTo>
                      <a:pt x="193044" y="111985"/>
                      <a:pt x="193501" y="111919"/>
                      <a:pt x="193892" y="111756"/>
                    </a:cubicBezTo>
                    <a:lnTo>
                      <a:pt x="205766" y="106831"/>
                    </a:lnTo>
                    <a:cubicBezTo>
                      <a:pt x="207462" y="106113"/>
                      <a:pt x="208245" y="104189"/>
                      <a:pt x="207560" y="102492"/>
                    </a:cubicBezTo>
                    <a:lnTo>
                      <a:pt x="196796" y="76560"/>
                    </a:lnTo>
                    <a:lnTo>
                      <a:pt x="206125" y="74668"/>
                    </a:lnTo>
                    <a:cubicBezTo>
                      <a:pt x="207299" y="74439"/>
                      <a:pt x="208278" y="73559"/>
                      <a:pt x="208637" y="72384"/>
                    </a:cubicBezTo>
                    <a:cubicBezTo>
                      <a:pt x="208963" y="71210"/>
                      <a:pt x="208669" y="69938"/>
                      <a:pt x="207789" y="69090"/>
                    </a:cubicBezTo>
                    <a:lnTo>
                      <a:pt x="186488" y="47789"/>
                    </a:lnTo>
                    <a:lnTo>
                      <a:pt x="186488" y="6818"/>
                    </a:lnTo>
                    <a:cubicBezTo>
                      <a:pt x="186488" y="3067"/>
                      <a:pt x="183421" y="1"/>
                      <a:pt x="179670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5623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DD16DF3-4CC0-46BF-A087-36F05053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عنوان اسلاید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D1EFC2-A90B-45C9-B21E-FB70EB19E8FB}"/>
              </a:ext>
            </a:extLst>
          </p:cNvPr>
          <p:cNvSpPr/>
          <p:nvPr/>
        </p:nvSpPr>
        <p:spPr>
          <a:xfrm>
            <a:off x="9203635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اول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7D814B-674C-4B25-A250-F9DC868ED3A5}"/>
              </a:ext>
            </a:extLst>
          </p:cNvPr>
          <p:cNvSpPr/>
          <p:nvPr/>
        </p:nvSpPr>
        <p:spPr>
          <a:xfrm>
            <a:off x="7099852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دوم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958B3C-1995-414D-919C-B042AFBE46C5}"/>
              </a:ext>
            </a:extLst>
          </p:cNvPr>
          <p:cNvSpPr/>
          <p:nvPr/>
        </p:nvSpPr>
        <p:spPr>
          <a:xfrm>
            <a:off x="4996069" y="218661"/>
            <a:ext cx="1699591" cy="4623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بخش سوم</a:t>
            </a:r>
            <a:endParaRPr lang="en-GB" dirty="0">
              <a:cs typeface="B Nazanin" panose="000004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0D4EC3-EE48-4C02-8920-89F031862F18}"/>
              </a:ext>
            </a:extLst>
          </p:cNvPr>
          <p:cNvSpPr/>
          <p:nvPr/>
        </p:nvSpPr>
        <p:spPr>
          <a:xfrm>
            <a:off x="2892286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چهارم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53FDD0-C723-4FEC-9289-8DCF9358BD4B}"/>
              </a:ext>
            </a:extLst>
          </p:cNvPr>
          <p:cNvSpPr/>
          <p:nvPr/>
        </p:nvSpPr>
        <p:spPr>
          <a:xfrm>
            <a:off x="788503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پنجم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24A8931-456C-4C2D-B06A-B3584B28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246C-BC32-4909-9E33-5AEDFD363B12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CC7B8C-AFD5-44B9-8452-EC0AADB096BA}"/>
              </a:ext>
            </a:extLst>
          </p:cNvPr>
          <p:cNvGrpSpPr/>
          <p:nvPr/>
        </p:nvGrpSpPr>
        <p:grpSpPr>
          <a:xfrm>
            <a:off x="11219478" y="5245979"/>
            <a:ext cx="759293" cy="748778"/>
            <a:chOff x="987287" y="2335691"/>
            <a:chExt cx="1878496" cy="182271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10F1311-AE15-4C53-A736-55870396DA58}"/>
                </a:ext>
              </a:extLst>
            </p:cNvPr>
            <p:cNvGrpSpPr/>
            <p:nvPr/>
          </p:nvGrpSpPr>
          <p:grpSpPr>
            <a:xfrm>
              <a:off x="987287" y="2335691"/>
              <a:ext cx="1878496" cy="1822715"/>
              <a:chOff x="8835887" y="948072"/>
              <a:chExt cx="2454965" cy="241520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3180068-B7FF-462D-A6FB-D5AE704C7DE4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B584EAE-0134-4DB4-A990-1269ADB7B417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22" name="Google Shape;10924;p74">
              <a:extLst>
                <a:ext uri="{FF2B5EF4-FFF2-40B4-BE49-F238E27FC236}">
                  <a16:creationId xmlns:a16="http://schemas.microsoft.com/office/drawing/2014/main" id="{1108B4DD-69B9-47C7-8A38-69A841D6DA3D}"/>
                </a:ext>
              </a:extLst>
            </p:cNvPr>
            <p:cNvSpPr/>
            <p:nvPr/>
          </p:nvSpPr>
          <p:spPr>
            <a:xfrm>
              <a:off x="1476534" y="2717731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11784" h="11713" extrusionOk="0">
                  <a:moveTo>
                    <a:pt x="5136" y="4128"/>
                  </a:moveTo>
                  <a:cubicBezTo>
                    <a:pt x="5671" y="4128"/>
                    <a:pt x="6112" y="4569"/>
                    <a:pt x="6144" y="5136"/>
                  </a:cubicBezTo>
                  <a:lnTo>
                    <a:pt x="5230" y="4853"/>
                  </a:lnTo>
                  <a:cubicBezTo>
                    <a:pt x="5198" y="4839"/>
                    <a:pt x="5165" y="4832"/>
                    <a:pt x="5131" y="4832"/>
                  </a:cubicBezTo>
                  <a:cubicBezTo>
                    <a:pt x="4934" y="4832"/>
                    <a:pt x="4735" y="5052"/>
                    <a:pt x="4789" y="5294"/>
                  </a:cubicBezTo>
                  <a:lnTo>
                    <a:pt x="5073" y="6239"/>
                  </a:lnTo>
                  <a:cubicBezTo>
                    <a:pt x="4537" y="6176"/>
                    <a:pt x="4096" y="5703"/>
                    <a:pt x="4096" y="5168"/>
                  </a:cubicBezTo>
                  <a:cubicBezTo>
                    <a:pt x="4096" y="4601"/>
                    <a:pt x="4569" y="4128"/>
                    <a:pt x="5136" y="4128"/>
                  </a:cubicBezTo>
                  <a:close/>
                  <a:moveTo>
                    <a:pt x="5199" y="2364"/>
                  </a:moveTo>
                  <a:cubicBezTo>
                    <a:pt x="6680" y="2364"/>
                    <a:pt x="7940" y="3592"/>
                    <a:pt x="7940" y="5136"/>
                  </a:cubicBezTo>
                  <a:cubicBezTo>
                    <a:pt x="7940" y="5294"/>
                    <a:pt x="7940" y="5388"/>
                    <a:pt x="7908" y="5546"/>
                  </a:cubicBezTo>
                  <a:lnTo>
                    <a:pt x="6932" y="5294"/>
                  </a:lnTo>
                  <a:lnTo>
                    <a:pt x="6932" y="5136"/>
                  </a:lnTo>
                  <a:cubicBezTo>
                    <a:pt x="6806" y="4223"/>
                    <a:pt x="6049" y="3466"/>
                    <a:pt x="5104" y="3466"/>
                  </a:cubicBezTo>
                  <a:cubicBezTo>
                    <a:pt x="4159" y="3466"/>
                    <a:pt x="3435" y="4223"/>
                    <a:pt x="3435" y="5168"/>
                  </a:cubicBezTo>
                  <a:cubicBezTo>
                    <a:pt x="3435" y="5609"/>
                    <a:pt x="3624" y="6081"/>
                    <a:pt x="3939" y="6396"/>
                  </a:cubicBezTo>
                  <a:cubicBezTo>
                    <a:pt x="4254" y="6743"/>
                    <a:pt x="4695" y="6900"/>
                    <a:pt x="5167" y="6900"/>
                  </a:cubicBezTo>
                  <a:lnTo>
                    <a:pt x="5325" y="6900"/>
                  </a:lnTo>
                  <a:lnTo>
                    <a:pt x="5577" y="7877"/>
                  </a:lnTo>
                  <a:cubicBezTo>
                    <a:pt x="5482" y="7909"/>
                    <a:pt x="5325" y="7909"/>
                    <a:pt x="5199" y="7909"/>
                  </a:cubicBezTo>
                  <a:cubicBezTo>
                    <a:pt x="3687" y="7909"/>
                    <a:pt x="2426" y="6648"/>
                    <a:pt x="2426" y="5136"/>
                  </a:cubicBezTo>
                  <a:cubicBezTo>
                    <a:pt x="2426" y="3624"/>
                    <a:pt x="3655" y="2364"/>
                    <a:pt x="5199" y="2364"/>
                  </a:cubicBezTo>
                  <a:close/>
                  <a:moveTo>
                    <a:pt x="5167" y="726"/>
                  </a:moveTo>
                  <a:cubicBezTo>
                    <a:pt x="7940" y="726"/>
                    <a:pt x="10051" y="3277"/>
                    <a:pt x="9515" y="6018"/>
                  </a:cubicBezTo>
                  <a:lnTo>
                    <a:pt x="8507" y="5766"/>
                  </a:lnTo>
                  <a:cubicBezTo>
                    <a:pt x="8538" y="5546"/>
                    <a:pt x="8538" y="5357"/>
                    <a:pt x="8538" y="5136"/>
                  </a:cubicBezTo>
                  <a:cubicBezTo>
                    <a:pt x="8538" y="3246"/>
                    <a:pt x="7026" y="1702"/>
                    <a:pt x="5104" y="1702"/>
                  </a:cubicBezTo>
                  <a:cubicBezTo>
                    <a:pt x="3214" y="1702"/>
                    <a:pt x="1702" y="3246"/>
                    <a:pt x="1702" y="5136"/>
                  </a:cubicBezTo>
                  <a:cubicBezTo>
                    <a:pt x="1702" y="7027"/>
                    <a:pt x="3214" y="8602"/>
                    <a:pt x="5104" y="8602"/>
                  </a:cubicBezTo>
                  <a:cubicBezTo>
                    <a:pt x="5325" y="8602"/>
                    <a:pt x="5514" y="8602"/>
                    <a:pt x="5703" y="8539"/>
                  </a:cubicBezTo>
                  <a:lnTo>
                    <a:pt x="5986" y="9578"/>
                  </a:lnTo>
                  <a:cubicBezTo>
                    <a:pt x="5695" y="9636"/>
                    <a:pt x="5405" y="9664"/>
                    <a:pt x="5119" y="9664"/>
                  </a:cubicBezTo>
                  <a:cubicBezTo>
                    <a:pt x="2751" y="9664"/>
                    <a:pt x="694" y="7758"/>
                    <a:pt x="694" y="5199"/>
                  </a:cubicBezTo>
                  <a:cubicBezTo>
                    <a:pt x="694" y="2679"/>
                    <a:pt x="2773" y="726"/>
                    <a:pt x="5167" y="726"/>
                  </a:cubicBezTo>
                  <a:close/>
                  <a:moveTo>
                    <a:pt x="5671" y="5672"/>
                  </a:moveTo>
                  <a:lnTo>
                    <a:pt x="5671" y="5672"/>
                  </a:lnTo>
                  <a:cubicBezTo>
                    <a:pt x="10240" y="6964"/>
                    <a:pt x="9578" y="6774"/>
                    <a:pt x="9704" y="6806"/>
                  </a:cubicBezTo>
                  <a:lnTo>
                    <a:pt x="8853" y="7373"/>
                  </a:lnTo>
                  <a:cubicBezTo>
                    <a:pt x="8664" y="7499"/>
                    <a:pt x="8664" y="7751"/>
                    <a:pt x="8822" y="7877"/>
                  </a:cubicBezTo>
                  <a:lnTo>
                    <a:pt x="10964" y="9956"/>
                  </a:lnTo>
                  <a:cubicBezTo>
                    <a:pt x="11027" y="10114"/>
                    <a:pt x="11027" y="10335"/>
                    <a:pt x="10901" y="10492"/>
                  </a:cubicBezTo>
                  <a:lnTo>
                    <a:pt x="10429" y="10965"/>
                  </a:lnTo>
                  <a:cubicBezTo>
                    <a:pt x="10366" y="11012"/>
                    <a:pt x="10279" y="11035"/>
                    <a:pt x="10192" y="11035"/>
                  </a:cubicBezTo>
                  <a:cubicBezTo>
                    <a:pt x="10106" y="11035"/>
                    <a:pt x="10019" y="11012"/>
                    <a:pt x="9956" y="10965"/>
                  </a:cubicBezTo>
                  <a:lnTo>
                    <a:pt x="7845" y="8854"/>
                  </a:lnTo>
                  <a:cubicBezTo>
                    <a:pt x="7777" y="8786"/>
                    <a:pt x="7691" y="8753"/>
                    <a:pt x="7606" y="8753"/>
                  </a:cubicBezTo>
                  <a:cubicBezTo>
                    <a:pt x="7493" y="8753"/>
                    <a:pt x="7381" y="8809"/>
                    <a:pt x="7310" y="8917"/>
                  </a:cubicBezTo>
                  <a:cubicBezTo>
                    <a:pt x="7247" y="8980"/>
                    <a:pt x="6806" y="9641"/>
                    <a:pt x="6774" y="9736"/>
                  </a:cubicBezTo>
                  <a:cubicBezTo>
                    <a:pt x="6680" y="9484"/>
                    <a:pt x="5703" y="5861"/>
                    <a:pt x="5671" y="5672"/>
                  </a:cubicBezTo>
                  <a:close/>
                  <a:moveTo>
                    <a:pt x="5104" y="1"/>
                  </a:moveTo>
                  <a:cubicBezTo>
                    <a:pt x="2363" y="1"/>
                    <a:pt x="0" y="2238"/>
                    <a:pt x="0" y="5168"/>
                  </a:cubicBezTo>
                  <a:cubicBezTo>
                    <a:pt x="0" y="8066"/>
                    <a:pt x="2332" y="10303"/>
                    <a:pt x="5104" y="10303"/>
                  </a:cubicBezTo>
                  <a:cubicBezTo>
                    <a:pt x="5482" y="10303"/>
                    <a:pt x="5797" y="10272"/>
                    <a:pt x="6144" y="10208"/>
                  </a:cubicBezTo>
                  <a:lnTo>
                    <a:pt x="6270" y="10587"/>
                  </a:lnTo>
                  <a:cubicBezTo>
                    <a:pt x="6307" y="10755"/>
                    <a:pt x="6444" y="10845"/>
                    <a:pt x="6596" y="10845"/>
                  </a:cubicBezTo>
                  <a:cubicBezTo>
                    <a:pt x="6700" y="10845"/>
                    <a:pt x="6810" y="10802"/>
                    <a:pt x="6900" y="10713"/>
                  </a:cubicBezTo>
                  <a:lnTo>
                    <a:pt x="7625" y="9610"/>
                  </a:lnTo>
                  <a:lnTo>
                    <a:pt x="9483" y="11406"/>
                  </a:lnTo>
                  <a:cubicBezTo>
                    <a:pt x="9688" y="11610"/>
                    <a:pt x="9956" y="11713"/>
                    <a:pt x="10220" y="11713"/>
                  </a:cubicBezTo>
                  <a:cubicBezTo>
                    <a:pt x="10484" y="11713"/>
                    <a:pt x="10744" y="11610"/>
                    <a:pt x="10933" y="11406"/>
                  </a:cubicBezTo>
                  <a:lnTo>
                    <a:pt x="11405" y="10933"/>
                  </a:lnTo>
                  <a:cubicBezTo>
                    <a:pt x="11783" y="10555"/>
                    <a:pt x="11783" y="9893"/>
                    <a:pt x="11374" y="9484"/>
                  </a:cubicBezTo>
                  <a:lnTo>
                    <a:pt x="9515" y="7720"/>
                  </a:lnTo>
                  <a:lnTo>
                    <a:pt x="10618" y="6964"/>
                  </a:lnTo>
                  <a:cubicBezTo>
                    <a:pt x="10870" y="6806"/>
                    <a:pt x="10838" y="6428"/>
                    <a:pt x="10555" y="6333"/>
                  </a:cubicBezTo>
                  <a:lnTo>
                    <a:pt x="10145" y="6239"/>
                  </a:lnTo>
                  <a:cubicBezTo>
                    <a:pt x="10303" y="5483"/>
                    <a:pt x="10271" y="4695"/>
                    <a:pt x="10082" y="3908"/>
                  </a:cubicBezTo>
                  <a:cubicBezTo>
                    <a:pt x="9483" y="1576"/>
                    <a:pt x="7436" y="1"/>
                    <a:pt x="510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385159B-5D97-4BCF-81DF-96CB7C337B27}"/>
              </a:ext>
            </a:extLst>
          </p:cNvPr>
          <p:cNvGrpSpPr/>
          <p:nvPr/>
        </p:nvGrpSpPr>
        <p:grpSpPr>
          <a:xfrm>
            <a:off x="11263246" y="2301906"/>
            <a:ext cx="759293" cy="748778"/>
            <a:chOff x="7541798" y="2247513"/>
            <a:chExt cx="1878496" cy="182271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5A31E0E-94C7-44B7-90FD-C21D3DB6A0B9}"/>
                </a:ext>
              </a:extLst>
            </p:cNvPr>
            <p:cNvGrpSpPr/>
            <p:nvPr/>
          </p:nvGrpSpPr>
          <p:grpSpPr>
            <a:xfrm>
              <a:off x="7541798" y="2247513"/>
              <a:ext cx="1878496" cy="1822715"/>
              <a:chOff x="8835887" y="948072"/>
              <a:chExt cx="2454965" cy="241520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1E88988-6CB4-4839-8D6E-5A14CAAEF8DA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21C14C0-8412-431D-A781-B8E1ADB35908}"/>
                  </a:ext>
                </a:extLst>
              </p:cNvPr>
              <p:cNvSpPr/>
              <p:nvPr/>
            </p:nvSpPr>
            <p:spPr>
              <a:xfrm>
                <a:off x="8875641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20FE711-8C2B-4BD6-A431-CCB954A6C916}"/>
                </a:ext>
              </a:extLst>
            </p:cNvPr>
            <p:cNvGrpSpPr/>
            <p:nvPr/>
          </p:nvGrpSpPr>
          <p:grpSpPr>
            <a:xfrm>
              <a:off x="8145908" y="2657545"/>
              <a:ext cx="900000" cy="900000"/>
              <a:chOff x="2265930" y="3074803"/>
              <a:chExt cx="548640" cy="548640"/>
            </a:xfrm>
          </p:grpSpPr>
          <p:sp>
            <p:nvSpPr>
              <p:cNvPr id="28" name="Google Shape;9803;p70">
                <a:extLst>
                  <a:ext uri="{FF2B5EF4-FFF2-40B4-BE49-F238E27FC236}">
                    <a16:creationId xmlns:a16="http://schemas.microsoft.com/office/drawing/2014/main" id="{7C6254DC-ABDC-4A72-9C06-866042538599}"/>
                  </a:ext>
                </a:extLst>
              </p:cNvPr>
              <p:cNvSpPr/>
              <p:nvPr/>
            </p:nvSpPr>
            <p:spPr>
              <a:xfrm>
                <a:off x="2361452" y="3397923"/>
                <a:ext cx="128878" cy="93839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21" extrusionOk="0">
                    <a:moveTo>
                      <a:pt x="2473" y="0"/>
                    </a:moveTo>
                    <a:cubicBezTo>
                      <a:pt x="2377" y="0"/>
                      <a:pt x="2273" y="32"/>
                      <a:pt x="2206" y="99"/>
                    </a:cubicBezTo>
                    <a:lnTo>
                      <a:pt x="1072" y="1233"/>
                    </a:lnTo>
                    <a:lnTo>
                      <a:pt x="599" y="761"/>
                    </a:lnTo>
                    <a:cubicBezTo>
                      <a:pt x="536" y="713"/>
                      <a:pt x="449" y="690"/>
                      <a:pt x="363" y="690"/>
                    </a:cubicBezTo>
                    <a:cubicBezTo>
                      <a:pt x="276" y="690"/>
                      <a:pt x="189" y="713"/>
                      <a:pt x="126" y="761"/>
                    </a:cubicBezTo>
                    <a:cubicBezTo>
                      <a:pt x="0" y="887"/>
                      <a:pt x="0" y="1139"/>
                      <a:pt x="126" y="1233"/>
                    </a:cubicBezTo>
                    <a:lnTo>
                      <a:pt x="820" y="1958"/>
                    </a:lnTo>
                    <a:cubicBezTo>
                      <a:pt x="914" y="2021"/>
                      <a:pt x="977" y="2021"/>
                      <a:pt x="1072" y="2021"/>
                    </a:cubicBezTo>
                    <a:cubicBezTo>
                      <a:pt x="1135" y="2021"/>
                      <a:pt x="1261" y="1989"/>
                      <a:pt x="1292" y="1926"/>
                    </a:cubicBezTo>
                    <a:lnTo>
                      <a:pt x="2678" y="540"/>
                    </a:lnTo>
                    <a:cubicBezTo>
                      <a:pt x="2804" y="414"/>
                      <a:pt x="2804" y="162"/>
                      <a:pt x="2678" y="68"/>
                    </a:cubicBezTo>
                    <a:cubicBezTo>
                      <a:pt x="2634" y="24"/>
                      <a:pt x="2557" y="0"/>
                      <a:pt x="247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804;p70">
                <a:extLst>
                  <a:ext uri="{FF2B5EF4-FFF2-40B4-BE49-F238E27FC236}">
                    <a16:creationId xmlns:a16="http://schemas.microsoft.com/office/drawing/2014/main" id="{53A5D7C5-A247-4C62-AB86-93621D5B01C7}"/>
                  </a:ext>
                </a:extLst>
              </p:cNvPr>
              <p:cNvSpPr/>
              <p:nvPr/>
            </p:nvSpPr>
            <p:spPr>
              <a:xfrm>
                <a:off x="2361452" y="3301716"/>
                <a:ext cx="128878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6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38"/>
                      <a:pt x="449" y="714"/>
                      <a:pt x="363" y="714"/>
                    </a:cubicBezTo>
                    <a:cubicBezTo>
                      <a:pt x="276" y="714"/>
                      <a:pt x="189" y="738"/>
                      <a:pt x="126" y="785"/>
                    </a:cubicBezTo>
                    <a:cubicBezTo>
                      <a:pt x="0" y="911"/>
                      <a:pt x="0" y="1163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4"/>
                      <a:pt x="1292" y="1951"/>
                    </a:cubicBezTo>
                    <a:lnTo>
                      <a:pt x="2678" y="564"/>
                    </a:lnTo>
                    <a:cubicBezTo>
                      <a:pt x="2804" y="438"/>
                      <a:pt x="2804" y="186"/>
                      <a:pt x="2678" y="92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805;p70">
                <a:extLst>
                  <a:ext uri="{FF2B5EF4-FFF2-40B4-BE49-F238E27FC236}">
                    <a16:creationId xmlns:a16="http://schemas.microsoft.com/office/drawing/2014/main" id="{007CB6AA-9E61-4364-8401-CDACBCF366EE}"/>
                  </a:ext>
                </a:extLst>
              </p:cNvPr>
              <p:cNvSpPr/>
              <p:nvPr/>
            </p:nvSpPr>
            <p:spPr>
              <a:xfrm>
                <a:off x="2361452" y="3205184"/>
                <a:ext cx="128878" cy="94953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5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22"/>
                      <a:pt x="449" y="690"/>
                      <a:pt x="363" y="690"/>
                    </a:cubicBezTo>
                    <a:cubicBezTo>
                      <a:pt x="276" y="690"/>
                      <a:pt x="189" y="722"/>
                      <a:pt x="126" y="785"/>
                    </a:cubicBezTo>
                    <a:cubicBezTo>
                      <a:pt x="0" y="911"/>
                      <a:pt x="0" y="1131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3"/>
                      <a:pt x="1292" y="1919"/>
                    </a:cubicBezTo>
                    <a:lnTo>
                      <a:pt x="2678" y="532"/>
                    </a:lnTo>
                    <a:cubicBezTo>
                      <a:pt x="2804" y="438"/>
                      <a:pt x="2804" y="186"/>
                      <a:pt x="2678" y="91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806;p70">
                <a:extLst>
                  <a:ext uri="{FF2B5EF4-FFF2-40B4-BE49-F238E27FC236}">
                    <a16:creationId xmlns:a16="http://schemas.microsoft.com/office/drawing/2014/main" id="{F7BD5777-47FA-46FB-A0A6-2DDCD8CBA16B}"/>
                  </a:ext>
                </a:extLst>
              </p:cNvPr>
              <p:cNvSpPr/>
              <p:nvPr/>
            </p:nvSpPr>
            <p:spPr>
              <a:xfrm>
                <a:off x="2265930" y="3074803"/>
                <a:ext cx="548640" cy="548640"/>
              </a:xfrm>
              <a:custGeom>
                <a:avLst/>
                <a:gdLst/>
                <a:ahLst/>
                <a:cxnLst/>
                <a:rect l="l" t="t" r="r" b="b"/>
                <a:pathLst>
                  <a:path w="11941" h="11816" extrusionOk="0">
                    <a:moveTo>
                      <a:pt x="6963" y="1198"/>
                    </a:moveTo>
                    <a:lnTo>
                      <a:pt x="7876" y="2143"/>
                    </a:lnTo>
                    <a:lnTo>
                      <a:pt x="6963" y="2143"/>
                    </a:lnTo>
                    <a:lnTo>
                      <a:pt x="6963" y="1198"/>
                    </a:lnTo>
                    <a:close/>
                    <a:moveTo>
                      <a:pt x="10286" y="3498"/>
                    </a:moveTo>
                    <a:cubicBezTo>
                      <a:pt x="10373" y="3498"/>
                      <a:pt x="10460" y="3530"/>
                      <a:pt x="10523" y="3593"/>
                    </a:cubicBezTo>
                    <a:lnTo>
                      <a:pt x="10995" y="4065"/>
                    </a:lnTo>
                    <a:cubicBezTo>
                      <a:pt x="11184" y="4223"/>
                      <a:pt x="11184" y="4475"/>
                      <a:pt x="11027" y="4569"/>
                    </a:cubicBezTo>
                    <a:lnTo>
                      <a:pt x="10806" y="4821"/>
                    </a:lnTo>
                    <a:lnTo>
                      <a:pt x="9798" y="3845"/>
                    </a:lnTo>
                    <a:lnTo>
                      <a:pt x="10050" y="3593"/>
                    </a:lnTo>
                    <a:cubicBezTo>
                      <a:pt x="10113" y="3530"/>
                      <a:pt x="10200" y="3498"/>
                      <a:pt x="10286" y="3498"/>
                    </a:cubicBezTo>
                    <a:close/>
                    <a:moveTo>
                      <a:pt x="9294" y="4349"/>
                    </a:moveTo>
                    <a:lnTo>
                      <a:pt x="10271" y="5325"/>
                    </a:lnTo>
                    <a:lnTo>
                      <a:pt x="7845" y="7783"/>
                    </a:lnTo>
                    <a:lnTo>
                      <a:pt x="6868" y="6774"/>
                    </a:lnTo>
                    <a:lnTo>
                      <a:pt x="9294" y="4349"/>
                    </a:lnTo>
                    <a:close/>
                    <a:moveTo>
                      <a:pt x="6585" y="7499"/>
                    </a:moveTo>
                    <a:lnTo>
                      <a:pt x="7183" y="8098"/>
                    </a:lnTo>
                    <a:lnTo>
                      <a:pt x="6427" y="8255"/>
                    </a:lnTo>
                    <a:lnTo>
                      <a:pt x="6585" y="7499"/>
                    </a:lnTo>
                    <a:close/>
                    <a:moveTo>
                      <a:pt x="6994" y="10398"/>
                    </a:moveTo>
                    <a:lnTo>
                      <a:pt x="6994" y="10776"/>
                    </a:lnTo>
                    <a:cubicBezTo>
                      <a:pt x="6994" y="10870"/>
                      <a:pt x="7057" y="10996"/>
                      <a:pt x="7089" y="11122"/>
                    </a:cubicBezTo>
                    <a:lnTo>
                      <a:pt x="1071" y="11122"/>
                    </a:lnTo>
                    <a:cubicBezTo>
                      <a:pt x="882" y="11122"/>
                      <a:pt x="693" y="10965"/>
                      <a:pt x="693" y="10776"/>
                    </a:cubicBezTo>
                    <a:lnTo>
                      <a:pt x="693" y="10398"/>
                    </a:lnTo>
                    <a:close/>
                    <a:moveTo>
                      <a:pt x="6270" y="663"/>
                    </a:moveTo>
                    <a:lnTo>
                      <a:pt x="6270" y="2458"/>
                    </a:lnTo>
                    <a:cubicBezTo>
                      <a:pt x="6270" y="2647"/>
                      <a:pt x="6427" y="2805"/>
                      <a:pt x="6616" y="2805"/>
                    </a:cubicBezTo>
                    <a:lnTo>
                      <a:pt x="8349" y="2805"/>
                    </a:lnTo>
                    <a:lnTo>
                      <a:pt x="8349" y="4286"/>
                    </a:lnTo>
                    <a:lnTo>
                      <a:pt x="6112" y="6554"/>
                    </a:lnTo>
                    <a:cubicBezTo>
                      <a:pt x="6081" y="6585"/>
                      <a:pt x="6018" y="6680"/>
                      <a:pt x="6018" y="6711"/>
                    </a:cubicBezTo>
                    <a:lnTo>
                      <a:pt x="5608" y="8633"/>
                    </a:lnTo>
                    <a:cubicBezTo>
                      <a:pt x="5545" y="8759"/>
                      <a:pt x="5608" y="8885"/>
                      <a:pt x="5671" y="8948"/>
                    </a:cubicBezTo>
                    <a:cubicBezTo>
                      <a:pt x="5742" y="9019"/>
                      <a:pt x="5813" y="9055"/>
                      <a:pt x="5897" y="9055"/>
                    </a:cubicBezTo>
                    <a:cubicBezTo>
                      <a:pt x="5925" y="9055"/>
                      <a:pt x="5955" y="9051"/>
                      <a:pt x="5986" y="9043"/>
                    </a:cubicBezTo>
                    <a:lnTo>
                      <a:pt x="7908" y="8602"/>
                    </a:lnTo>
                    <a:cubicBezTo>
                      <a:pt x="8002" y="8602"/>
                      <a:pt x="8034" y="8570"/>
                      <a:pt x="8065" y="8507"/>
                    </a:cubicBezTo>
                    <a:lnTo>
                      <a:pt x="8349" y="8255"/>
                    </a:lnTo>
                    <a:lnTo>
                      <a:pt x="8349" y="10807"/>
                    </a:lnTo>
                    <a:lnTo>
                      <a:pt x="8380" y="10807"/>
                    </a:lnTo>
                    <a:cubicBezTo>
                      <a:pt x="8380" y="10996"/>
                      <a:pt x="8223" y="11154"/>
                      <a:pt x="8034" y="11154"/>
                    </a:cubicBezTo>
                    <a:cubicBezTo>
                      <a:pt x="7845" y="11154"/>
                      <a:pt x="7687" y="10996"/>
                      <a:pt x="7687" y="10807"/>
                    </a:cubicBezTo>
                    <a:lnTo>
                      <a:pt x="7687" y="10083"/>
                    </a:lnTo>
                    <a:cubicBezTo>
                      <a:pt x="7687" y="9893"/>
                      <a:pt x="7530" y="9736"/>
                      <a:pt x="7309" y="9736"/>
                    </a:cubicBezTo>
                    <a:lnTo>
                      <a:pt x="1386" y="9736"/>
                    </a:lnTo>
                    <a:lnTo>
                      <a:pt x="1386" y="663"/>
                    </a:lnTo>
                    <a:close/>
                    <a:moveTo>
                      <a:pt x="1071" y="1"/>
                    </a:moveTo>
                    <a:cubicBezTo>
                      <a:pt x="882" y="1"/>
                      <a:pt x="693" y="158"/>
                      <a:pt x="693" y="379"/>
                    </a:cubicBezTo>
                    <a:lnTo>
                      <a:pt x="693" y="9736"/>
                    </a:lnTo>
                    <a:lnTo>
                      <a:pt x="347" y="9736"/>
                    </a:lnTo>
                    <a:cubicBezTo>
                      <a:pt x="158" y="9736"/>
                      <a:pt x="0" y="9893"/>
                      <a:pt x="0" y="10083"/>
                    </a:cubicBezTo>
                    <a:lnTo>
                      <a:pt x="0" y="10807"/>
                    </a:lnTo>
                    <a:cubicBezTo>
                      <a:pt x="0" y="11406"/>
                      <a:pt x="473" y="11815"/>
                      <a:pt x="1008" y="11815"/>
                    </a:cubicBezTo>
                    <a:lnTo>
                      <a:pt x="8002" y="11815"/>
                    </a:lnTo>
                    <a:cubicBezTo>
                      <a:pt x="8569" y="11815"/>
                      <a:pt x="9011" y="11343"/>
                      <a:pt x="9011" y="10807"/>
                    </a:cubicBezTo>
                    <a:lnTo>
                      <a:pt x="9011" y="7562"/>
                    </a:lnTo>
                    <a:lnTo>
                      <a:pt x="11499" y="5105"/>
                    </a:lnTo>
                    <a:cubicBezTo>
                      <a:pt x="11940" y="4664"/>
                      <a:pt x="11940" y="4034"/>
                      <a:pt x="11531" y="3593"/>
                    </a:cubicBezTo>
                    <a:lnTo>
                      <a:pt x="11058" y="3120"/>
                    </a:lnTo>
                    <a:cubicBezTo>
                      <a:pt x="10869" y="2931"/>
                      <a:pt x="10609" y="2836"/>
                      <a:pt x="10346" y="2836"/>
                    </a:cubicBezTo>
                    <a:cubicBezTo>
                      <a:pt x="10082" y="2836"/>
                      <a:pt x="9814" y="2931"/>
                      <a:pt x="9609" y="3120"/>
                    </a:cubicBezTo>
                    <a:lnTo>
                      <a:pt x="9105" y="3624"/>
                    </a:lnTo>
                    <a:lnTo>
                      <a:pt x="9105" y="2490"/>
                    </a:lnTo>
                    <a:cubicBezTo>
                      <a:pt x="9105" y="2427"/>
                      <a:pt x="9074" y="2332"/>
                      <a:pt x="8979" y="2269"/>
                    </a:cubicBezTo>
                    <a:lnTo>
                      <a:pt x="6900" y="127"/>
                    </a:lnTo>
                    <a:cubicBezTo>
                      <a:pt x="6805" y="64"/>
                      <a:pt x="6742" y="1"/>
                      <a:pt x="664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EEBEFF-723D-4B31-86EA-9C1224863F65}"/>
              </a:ext>
            </a:extLst>
          </p:cNvPr>
          <p:cNvGrpSpPr/>
          <p:nvPr/>
        </p:nvGrpSpPr>
        <p:grpSpPr>
          <a:xfrm>
            <a:off x="11263247" y="1321744"/>
            <a:ext cx="759293" cy="748778"/>
            <a:chOff x="9720471" y="2335695"/>
            <a:chExt cx="1878496" cy="182271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EF81B78-7F48-447F-9321-A2ADA281EC13}"/>
                </a:ext>
              </a:extLst>
            </p:cNvPr>
            <p:cNvGrpSpPr/>
            <p:nvPr/>
          </p:nvGrpSpPr>
          <p:grpSpPr>
            <a:xfrm>
              <a:off x="9720471" y="2335695"/>
              <a:ext cx="1878496" cy="1822715"/>
              <a:chOff x="8835887" y="948072"/>
              <a:chExt cx="2454965" cy="2415208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3496C6C-4CA5-4E13-91D3-C4DE0B22048D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369E8A5-08FC-4753-8E89-61F50B54D70A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0EB5160-381C-4CB5-967E-5B53179F44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3545" y="2717168"/>
              <a:ext cx="900000" cy="900000"/>
            </a:xfrm>
            <a:custGeom>
              <a:avLst/>
              <a:gdLst>
                <a:gd name="T0" fmla="*/ 2804 w 2872"/>
                <a:gd name="T1" fmla="*/ 325 h 1914"/>
                <a:gd name="T2" fmla="*/ 2761 w 2872"/>
                <a:gd name="T3" fmla="*/ 325 h 1914"/>
                <a:gd name="T4" fmla="*/ 2703 w 2872"/>
                <a:gd name="T5" fmla="*/ 267 h 1914"/>
                <a:gd name="T6" fmla="*/ 2703 w 2872"/>
                <a:gd name="T7" fmla="*/ 152 h 1914"/>
                <a:gd name="T8" fmla="*/ 2647 w 2872"/>
                <a:gd name="T9" fmla="*/ 85 h 1914"/>
                <a:gd name="T10" fmla="*/ 1493 w 2872"/>
                <a:gd name="T11" fmla="*/ 218 h 1914"/>
                <a:gd name="T12" fmla="*/ 1380 w 2872"/>
                <a:gd name="T13" fmla="*/ 219 h 1914"/>
                <a:gd name="T14" fmla="*/ 225 w 2872"/>
                <a:gd name="T15" fmla="*/ 85 h 1914"/>
                <a:gd name="T16" fmla="*/ 170 w 2872"/>
                <a:gd name="T17" fmla="*/ 152 h 1914"/>
                <a:gd name="T18" fmla="*/ 170 w 2872"/>
                <a:gd name="T19" fmla="*/ 267 h 1914"/>
                <a:gd name="T20" fmla="*/ 111 w 2872"/>
                <a:gd name="T21" fmla="*/ 325 h 1914"/>
                <a:gd name="T22" fmla="*/ 68 w 2872"/>
                <a:gd name="T23" fmla="*/ 325 h 1914"/>
                <a:gd name="T24" fmla="*/ 0 w 2872"/>
                <a:gd name="T25" fmla="*/ 394 h 1914"/>
                <a:gd name="T26" fmla="*/ 1 w 2872"/>
                <a:gd name="T27" fmla="*/ 1765 h 1914"/>
                <a:gd name="T28" fmla="*/ 69 w 2872"/>
                <a:gd name="T29" fmla="*/ 1833 h 1914"/>
                <a:gd name="T30" fmla="*/ 1228 w 2872"/>
                <a:gd name="T31" fmla="*/ 1833 h 1914"/>
                <a:gd name="T32" fmla="*/ 1266 w 2872"/>
                <a:gd name="T33" fmla="*/ 1872 h 1914"/>
                <a:gd name="T34" fmla="*/ 1305 w 2872"/>
                <a:gd name="T35" fmla="*/ 1914 h 1914"/>
                <a:gd name="T36" fmla="*/ 1567 w 2872"/>
                <a:gd name="T37" fmla="*/ 1914 h 1914"/>
                <a:gd name="T38" fmla="*/ 1606 w 2872"/>
                <a:gd name="T39" fmla="*/ 1875 h 1914"/>
                <a:gd name="T40" fmla="*/ 1645 w 2872"/>
                <a:gd name="T41" fmla="*/ 1833 h 1914"/>
                <a:gd name="T42" fmla="*/ 2803 w 2872"/>
                <a:gd name="T43" fmla="*/ 1833 h 1914"/>
                <a:gd name="T44" fmla="*/ 2872 w 2872"/>
                <a:gd name="T45" fmla="*/ 1765 h 1914"/>
                <a:gd name="T46" fmla="*/ 2872 w 2872"/>
                <a:gd name="T47" fmla="*/ 394 h 1914"/>
                <a:gd name="T48" fmla="*/ 2804 w 2872"/>
                <a:gd name="T49" fmla="*/ 325 h 1914"/>
                <a:gd name="T50" fmla="*/ 1340 w 2872"/>
                <a:gd name="T51" fmla="*/ 1700 h 1914"/>
                <a:gd name="T52" fmla="*/ 331 w 2872"/>
                <a:gd name="T53" fmla="*/ 1573 h 1914"/>
                <a:gd name="T54" fmla="*/ 257 w 2872"/>
                <a:gd name="T55" fmla="*/ 1510 h 1914"/>
                <a:gd name="T56" fmla="*/ 257 w 2872"/>
                <a:gd name="T57" fmla="*/ 216 h 1914"/>
                <a:gd name="T58" fmla="*/ 314 w 2872"/>
                <a:gd name="T59" fmla="*/ 148 h 1914"/>
                <a:gd name="T60" fmla="*/ 1340 w 2872"/>
                <a:gd name="T61" fmla="*/ 308 h 1914"/>
                <a:gd name="T62" fmla="*/ 1392 w 2872"/>
                <a:gd name="T63" fmla="*/ 413 h 1914"/>
                <a:gd name="T64" fmla="*/ 1393 w 2872"/>
                <a:gd name="T65" fmla="*/ 1671 h 1914"/>
                <a:gd name="T66" fmla="*/ 1340 w 2872"/>
                <a:gd name="T67" fmla="*/ 1700 h 1914"/>
                <a:gd name="T68" fmla="*/ 2615 w 2872"/>
                <a:gd name="T69" fmla="*/ 1510 h 1914"/>
                <a:gd name="T70" fmla="*/ 2541 w 2872"/>
                <a:gd name="T71" fmla="*/ 1573 h 1914"/>
                <a:gd name="T72" fmla="*/ 1532 w 2872"/>
                <a:gd name="T73" fmla="*/ 1700 h 1914"/>
                <a:gd name="T74" fmla="*/ 1480 w 2872"/>
                <a:gd name="T75" fmla="*/ 1671 h 1914"/>
                <a:gd name="T76" fmla="*/ 1480 w 2872"/>
                <a:gd name="T77" fmla="*/ 413 h 1914"/>
                <a:gd name="T78" fmla="*/ 1533 w 2872"/>
                <a:gd name="T79" fmla="*/ 308 h 1914"/>
                <a:gd name="T80" fmla="*/ 2558 w 2872"/>
                <a:gd name="T81" fmla="*/ 148 h 1914"/>
                <a:gd name="T82" fmla="*/ 2615 w 2872"/>
                <a:gd name="T83" fmla="*/ 216 h 1914"/>
                <a:gd name="T84" fmla="*/ 2615 w 2872"/>
                <a:gd name="T85" fmla="*/ 1510 h 1914"/>
                <a:gd name="T86" fmla="*/ 2615 w 2872"/>
                <a:gd name="T87" fmla="*/ 1510 h 1914"/>
                <a:gd name="T88" fmla="*/ 2615 w 2872"/>
                <a:gd name="T89" fmla="*/ 1510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2" h="1914">
                  <a:moveTo>
                    <a:pt x="2804" y="325"/>
                  </a:moveTo>
                  <a:cubicBezTo>
                    <a:pt x="2761" y="325"/>
                    <a:pt x="2761" y="325"/>
                    <a:pt x="2761" y="325"/>
                  </a:cubicBezTo>
                  <a:cubicBezTo>
                    <a:pt x="2729" y="325"/>
                    <a:pt x="2703" y="299"/>
                    <a:pt x="2703" y="267"/>
                  </a:cubicBezTo>
                  <a:cubicBezTo>
                    <a:pt x="2703" y="152"/>
                    <a:pt x="2703" y="152"/>
                    <a:pt x="2703" y="152"/>
                  </a:cubicBezTo>
                  <a:cubicBezTo>
                    <a:pt x="2703" y="119"/>
                    <a:pt x="2680" y="91"/>
                    <a:pt x="2647" y="85"/>
                  </a:cubicBezTo>
                  <a:cubicBezTo>
                    <a:pt x="2204" y="0"/>
                    <a:pt x="1800" y="2"/>
                    <a:pt x="1493" y="218"/>
                  </a:cubicBezTo>
                  <a:cubicBezTo>
                    <a:pt x="1439" y="257"/>
                    <a:pt x="1434" y="256"/>
                    <a:pt x="1380" y="219"/>
                  </a:cubicBezTo>
                  <a:cubicBezTo>
                    <a:pt x="1072" y="2"/>
                    <a:pt x="669" y="0"/>
                    <a:pt x="225" y="85"/>
                  </a:cubicBezTo>
                  <a:cubicBezTo>
                    <a:pt x="193" y="91"/>
                    <a:pt x="170" y="119"/>
                    <a:pt x="170" y="152"/>
                  </a:cubicBezTo>
                  <a:cubicBezTo>
                    <a:pt x="170" y="267"/>
                    <a:pt x="170" y="267"/>
                    <a:pt x="170" y="267"/>
                  </a:cubicBezTo>
                  <a:cubicBezTo>
                    <a:pt x="170" y="299"/>
                    <a:pt x="143" y="325"/>
                    <a:pt x="111" y="325"/>
                  </a:cubicBezTo>
                  <a:cubicBezTo>
                    <a:pt x="68" y="325"/>
                    <a:pt x="68" y="325"/>
                    <a:pt x="68" y="325"/>
                  </a:cubicBezTo>
                  <a:cubicBezTo>
                    <a:pt x="31" y="325"/>
                    <a:pt x="0" y="356"/>
                    <a:pt x="0" y="394"/>
                  </a:cubicBezTo>
                  <a:cubicBezTo>
                    <a:pt x="1" y="1765"/>
                    <a:pt x="1" y="1765"/>
                    <a:pt x="1" y="1765"/>
                  </a:cubicBezTo>
                  <a:cubicBezTo>
                    <a:pt x="1" y="1802"/>
                    <a:pt x="31" y="1833"/>
                    <a:pt x="69" y="1833"/>
                  </a:cubicBezTo>
                  <a:cubicBezTo>
                    <a:pt x="1228" y="1833"/>
                    <a:pt x="1228" y="1833"/>
                    <a:pt x="1228" y="1833"/>
                  </a:cubicBezTo>
                  <a:cubicBezTo>
                    <a:pt x="1249" y="1833"/>
                    <a:pt x="1266" y="1850"/>
                    <a:pt x="1266" y="1872"/>
                  </a:cubicBezTo>
                  <a:cubicBezTo>
                    <a:pt x="1266" y="1895"/>
                    <a:pt x="1282" y="1914"/>
                    <a:pt x="1305" y="1914"/>
                  </a:cubicBezTo>
                  <a:cubicBezTo>
                    <a:pt x="1567" y="1914"/>
                    <a:pt x="1567" y="1914"/>
                    <a:pt x="1567" y="1914"/>
                  </a:cubicBezTo>
                  <a:cubicBezTo>
                    <a:pt x="1588" y="1914"/>
                    <a:pt x="1606" y="1896"/>
                    <a:pt x="1606" y="1875"/>
                  </a:cubicBezTo>
                  <a:cubicBezTo>
                    <a:pt x="1606" y="1852"/>
                    <a:pt x="1621" y="1833"/>
                    <a:pt x="1645" y="1833"/>
                  </a:cubicBezTo>
                  <a:cubicBezTo>
                    <a:pt x="2803" y="1833"/>
                    <a:pt x="2803" y="1833"/>
                    <a:pt x="2803" y="1833"/>
                  </a:cubicBezTo>
                  <a:cubicBezTo>
                    <a:pt x="2841" y="1833"/>
                    <a:pt x="2872" y="1802"/>
                    <a:pt x="2872" y="1765"/>
                  </a:cubicBezTo>
                  <a:cubicBezTo>
                    <a:pt x="2872" y="394"/>
                    <a:pt x="2872" y="394"/>
                    <a:pt x="2872" y="394"/>
                  </a:cubicBezTo>
                  <a:cubicBezTo>
                    <a:pt x="2872" y="356"/>
                    <a:pt x="2842" y="325"/>
                    <a:pt x="2804" y="325"/>
                  </a:cubicBezTo>
                  <a:close/>
                  <a:moveTo>
                    <a:pt x="1340" y="1700"/>
                  </a:moveTo>
                  <a:cubicBezTo>
                    <a:pt x="1067" y="1529"/>
                    <a:pt x="711" y="1510"/>
                    <a:pt x="331" y="1573"/>
                  </a:cubicBezTo>
                  <a:cubicBezTo>
                    <a:pt x="292" y="1579"/>
                    <a:pt x="257" y="1550"/>
                    <a:pt x="257" y="1510"/>
                  </a:cubicBezTo>
                  <a:cubicBezTo>
                    <a:pt x="257" y="216"/>
                    <a:pt x="257" y="216"/>
                    <a:pt x="257" y="216"/>
                  </a:cubicBezTo>
                  <a:cubicBezTo>
                    <a:pt x="257" y="182"/>
                    <a:pt x="281" y="154"/>
                    <a:pt x="314" y="148"/>
                  </a:cubicBezTo>
                  <a:cubicBezTo>
                    <a:pt x="710" y="81"/>
                    <a:pt x="1074" y="108"/>
                    <a:pt x="1340" y="308"/>
                  </a:cubicBezTo>
                  <a:cubicBezTo>
                    <a:pt x="1374" y="334"/>
                    <a:pt x="1392" y="371"/>
                    <a:pt x="1392" y="413"/>
                  </a:cubicBezTo>
                  <a:cubicBezTo>
                    <a:pt x="1393" y="1671"/>
                    <a:pt x="1393" y="1671"/>
                    <a:pt x="1393" y="1671"/>
                  </a:cubicBezTo>
                  <a:cubicBezTo>
                    <a:pt x="1393" y="1698"/>
                    <a:pt x="1363" y="1714"/>
                    <a:pt x="1340" y="1700"/>
                  </a:cubicBezTo>
                  <a:close/>
                  <a:moveTo>
                    <a:pt x="2615" y="1510"/>
                  </a:moveTo>
                  <a:cubicBezTo>
                    <a:pt x="2615" y="1550"/>
                    <a:pt x="2580" y="1579"/>
                    <a:pt x="2541" y="1573"/>
                  </a:cubicBezTo>
                  <a:cubicBezTo>
                    <a:pt x="2162" y="1510"/>
                    <a:pt x="1805" y="1529"/>
                    <a:pt x="1532" y="1700"/>
                  </a:cubicBezTo>
                  <a:cubicBezTo>
                    <a:pt x="1509" y="1714"/>
                    <a:pt x="1480" y="1698"/>
                    <a:pt x="1480" y="1671"/>
                  </a:cubicBezTo>
                  <a:cubicBezTo>
                    <a:pt x="1480" y="413"/>
                    <a:pt x="1480" y="413"/>
                    <a:pt x="1480" y="413"/>
                  </a:cubicBezTo>
                  <a:cubicBezTo>
                    <a:pt x="1480" y="371"/>
                    <a:pt x="1499" y="334"/>
                    <a:pt x="1533" y="308"/>
                  </a:cubicBezTo>
                  <a:cubicBezTo>
                    <a:pt x="1798" y="108"/>
                    <a:pt x="2163" y="81"/>
                    <a:pt x="2558" y="148"/>
                  </a:cubicBezTo>
                  <a:cubicBezTo>
                    <a:pt x="2592" y="154"/>
                    <a:pt x="2615" y="182"/>
                    <a:pt x="2615" y="216"/>
                  </a:cubicBezTo>
                  <a:cubicBezTo>
                    <a:pt x="2615" y="1510"/>
                    <a:pt x="2615" y="1510"/>
                    <a:pt x="2615" y="1510"/>
                  </a:cubicBezTo>
                  <a:close/>
                  <a:moveTo>
                    <a:pt x="2615" y="1510"/>
                  </a:moveTo>
                  <a:cubicBezTo>
                    <a:pt x="2615" y="1510"/>
                    <a:pt x="2615" y="1510"/>
                    <a:pt x="2615" y="1510"/>
                  </a:cubicBezTo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E27E5A-B8BA-4108-BF73-56BD69AF08C2}"/>
              </a:ext>
            </a:extLst>
          </p:cNvPr>
          <p:cNvGrpSpPr/>
          <p:nvPr/>
        </p:nvGrpSpPr>
        <p:grpSpPr>
          <a:xfrm>
            <a:off x="11249135" y="3307845"/>
            <a:ext cx="759293" cy="748778"/>
            <a:chOff x="5353879" y="2335693"/>
            <a:chExt cx="1878496" cy="182271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105E8EE-2946-41ED-9C0F-C334FDB4A8DB}"/>
                </a:ext>
              </a:extLst>
            </p:cNvPr>
            <p:cNvGrpSpPr/>
            <p:nvPr/>
          </p:nvGrpSpPr>
          <p:grpSpPr>
            <a:xfrm>
              <a:off x="5353879" y="2335693"/>
              <a:ext cx="1878496" cy="1822715"/>
              <a:chOff x="8835887" y="948072"/>
              <a:chExt cx="2454965" cy="2415208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C8ED565-35BE-45F3-B209-F5F5EFC99AA5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3FF6A31-A3B0-43E6-9B51-7B399F3C5B9B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grpSp>
          <p:nvGrpSpPr>
            <p:cNvPr id="41" name="Google Shape;1277;p42">
              <a:extLst>
                <a:ext uri="{FF2B5EF4-FFF2-40B4-BE49-F238E27FC236}">
                  <a16:creationId xmlns:a16="http://schemas.microsoft.com/office/drawing/2014/main" id="{0E858E63-45FF-4DDD-BB4A-DBCE838E6BC6}"/>
                </a:ext>
              </a:extLst>
            </p:cNvPr>
            <p:cNvGrpSpPr/>
            <p:nvPr/>
          </p:nvGrpSpPr>
          <p:grpSpPr>
            <a:xfrm>
              <a:off x="5878611" y="2743246"/>
              <a:ext cx="900000" cy="900000"/>
              <a:chOff x="1190625" y="561050"/>
              <a:chExt cx="5224075" cy="4573325"/>
            </a:xfrm>
          </p:grpSpPr>
          <p:sp>
            <p:nvSpPr>
              <p:cNvPr id="42" name="Google Shape;1278;p42">
                <a:extLst>
                  <a:ext uri="{FF2B5EF4-FFF2-40B4-BE49-F238E27FC236}">
                    <a16:creationId xmlns:a16="http://schemas.microsoft.com/office/drawing/2014/main" id="{2BFBA916-B258-4055-A82A-CFEF77601C95}"/>
                  </a:ext>
                </a:extLst>
              </p:cNvPr>
              <p:cNvSpPr/>
              <p:nvPr/>
            </p:nvSpPr>
            <p:spPr>
              <a:xfrm>
                <a:off x="1190625" y="561050"/>
                <a:ext cx="4662200" cy="1399425"/>
              </a:xfrm>
              <a:custGeom>
                <a:avLst/>
                <a:gdLst/>
                <a:ahLst/>
                <a:cxnLst/>
                <a:rect l="l" t="t" r="r" b="b"/>
                <a:pathLst>
                  <a:path w="186488" h="55977" extrusionOk="0">
                    <a:moveTo>
                      <a:pt x="45864" y="6590"/>
                    </a:moveTo>
                    <a:lnTo>
                      <a:pt x="45864" y="49354"/>
                    </a:lnTo>
                    <a:lnTo>
                      <a:pt x="6850" y="49354"/>
                    </a:lnTo>
                    <a:cubicBezTo>
                      <a:pt x="6720" y="49354"/>
                      <a:pt x="6622" y="49256"/>
                      <a:pt x="6622" y="49159"/>
                    </a:cubicBezTo>
                    <a:lnTo>
                      <a:pt x="6622" y="6818"/>
                    </a:lnTo>
                    <a:cubicBezTo>
                      <a:pt x="6622" y="6688"/>
                      <a:pt x="6720" y="6590"/>
                      <a:pt x="6850" y="6590"/>
                    </a:cubicBezTo>
                    <a:close/>
                    <a:moveTo>
                      <a:pt x="179670" y="6590"/>
                    </a:moveTo>
                    <a:cubicBezTo>
                      <a:pt x="179768" y="6590"/>
                      <a:pt x="179866" y="6688"/>
                      <a:pt x="179866" y="6818"/>
                    </a:cubicBezTo>
                    <a:lnTo>
                      <a:pt x="179866" y="49159"/>
                    </a:lnTo>
                    <a:cubicBezTo>
                      <a:pt x="179866" y="49256"/>
                      <a:pt x="179768" y="49354"/>
                      <a:pt x="179670" y="49354"/>
                    </a:cubicBezTo>
                    <a:lnTo>
                      <a:pt x="52453" y="49354"/>
                    </a:lnTo>
                    <a:lnTo>
                      <a:pt x="52453" y="6590"/>
                    </a:lnTo>
                    <a:close/>
                    <a:moveTo>
                      <a:pt x="6818" y="0"/>
                    </a:moveTo>
                    <a:cubicBezTo>
                      <a:pt x="3066" y="0"/>
                      <a:pt x="0" y="3034"/>
                      <a:pt x="0" y="6818"/>
                    </a:cubicBezTo>
                    <a:lnTo>
                      <a:pt x="0" y="49159"/>
                    </a:lnTo>
                    <a:cubicBezTo>
                      <a:pt x="0" y="52910"/>
                      <a:pt x="3066" y="55976"/>
                      <a:pt x="6818" y="55976"/>
                    </a:cubicBezTo>
                    <a:lnTo>
                      <a:pt x="179670" y="55976"/>
                    </a:lnTo>
                    <a:cubicBezTo>
                      <a:pt x="183421" y="55976"/>
                      <a:pt x="186488" y="52910"/>
                      <a:pt x="186488" y="49159"/>
                    </a:cubicBezTo>
                    <a:lnTo>
                      <a:pt x="186488" y="6818"/>
                    </a:lnTo>
                    <a:cubicBezTo>
                      <a:pt x="186488" y="3034"/>
                      <a:pt x="183421" y="0"/>
                      <a:pt x="17967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3" name="Google Shape;1279;p42">
                <a:extLst>
                  <a:ext uri="{FF2B5EF4-FFF2-40B4-BE49-F238E27FC236}">
                    <a16:creationId xmlns:a16="http://schemas.microsoft.com/office/drawing/2014/main" id="{69A5D7FE-7AF7-43DD-AA28-2CC0074951F0}"/>
                  </a:ext>
                </a:extLst>
              </p:cNvPr>
              <p:cNvSpPr/>
              <p:nvPr/>
            </p:nvSpPr>
            <p:spPr>
              <a:xfrm>
                <a:off x="2689500" y="100142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7"/>
                    </a:cubicBezTo>
                    <a:cubicBezTo>
                      <a:pt x="0" y="5122"/>
                      <a:pt x="1501" y="6622"/>
                      <a:pt x="3295" y="6622"/>
                    </a:cubicBezTo>
                    <a:lnTo>
                      <a:pt x="63283" y="6622"/>
                    </a:lnTo>
                    <a:cubicBezTo>
                      <a:pt x="65110" y="6622"/>
                      <a:pt x="66577" y="5122"/>
                      <a:pt x="66577" y="3327"/>
                    </a:cubicBezTo>
                    <a:cubicBezTo>
                      <a:pt x="66577" y="1501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4" name="Google Shape;1280;p42">
                <a:extLst>
                  <a:ext uri="{FF2B5EF4-FFF2-40B4-BE49-F238E27FC236}">
                    <a16:creationId xmlns:a16="http://schemas.microsoft.com/office/drawing/2014/main" id="{D6914403-8A4D-485B-8E32-6735EA9FBF27}"/>
                  </a:ext>
                </a:extLst>
              </p:cNvPr>
              <p:cNvSpPr/>
              <p:nvPr/>
            </p:nvSpPr>
            <p:spPr>
              <a:xfrm>
                <a:off x="3482975" y="1354525"/>
                <a:ext cx="1928675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77147" h="6590" extrusionOk="0">
                    <a:moveTo>
                      <a:pt x="3328" y="1"/>
                    </a:moveTo>
                    <a:cubicBezTo>
                      <a:pt x="1501" y="1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328" y="6590"/>
                    </a:cubicBezTo>
                    <a:lnTo>
                      <a:pt x="73852" y="6590"/>
                    </a:lnTo>
                    <a:cubicBezTo>
                      <a:pt x="75679" y="6590"/>
                      <a:pt x="77146" y="5122"/>
                      <a:pt x="77146" y="3295"/>
                    </a:cubicBezTo>
                    <a:cubicBezTo>
                      <a:pt x="77146" y="1468"/>
                      <a:pt x="75679" y="1"/>
                      <a:pt x="7385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5" name="Google Shape;1281;p42">
                <a:extLst>
                  <a:ext uri="{FF2B5EF4-FFF2-40B4-BE49-F238E27FC236}">
                    <a16:creationId xmlns:a16="http://schemas.microsoft.com/office/drawing/2014/main" id="{72741409-43E0-4A49-9D7E-532FBF6C680F}"/>
                  </a:ext>
                </a:extLst>
              </p:cNvPr>
              <p:cNvSpPr/>
              <p:nvPr/>
            </p:nvSpPr>
            <p:spPr>
              <a:xfrm>
                <a:off x="2689500" y="1354525"/>
                <a:ext cx="6067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590" extrusionOk="0">
                    <a:moveTo>
                      <a:pt x="3295" y="1"/>
                    </a:moveTo>
                    <a:cubicBezTo>
                      <a:pt x="1468" y="1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295" y="6590"/>
                    </a:cubicBezTo>
                    <a:lnTo>
                      <a:pt x="20942" y="6590"/>
                    </a:lnTo>
                    <a:cubicBezTo>
                      <a:pt x="22769" y="6590"/>
                      <a:pt x="24269" y="5122"/>
                      <a:pt x="24269" y="3295"/>
                    </a:cubicBezTo>
                    <a:cubicBezTo>
                      <a:pt x="24269" y="1468"/>
                      <a:pt x="22769" y="1"/>
                      <a:pt x="2094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6" name="Google Shape;1282;p42">
                <a:extLst>
                  <a:ext uri="{FF2B5EF4-FFF2-40B4-BE49-F238E27FC236}">
                    <a16:creationId xmlns:a16="http://schemas.microsoft.com/office/drawing/2014/main" id="{49DD7F4F-97C0-4C96-9982-BA004C73C595}"/>
                  </a:ext>
                </a:extLst>
              </p:cNvPr>
              <p:cNvSpPr/>
              <p:nvPr/>
            </p:nvSpPr>
            <p:spPr>
              <a:xfrm>
                <a:off x="1543725" y="825275"/>
                <a:ext cx="605925" cy="60592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37" extrusionOk="0">
                    <a:moveTo>
                      <a:pt x="12102" y="0"/>
                    </a:moveTo>
                    <a:cubicBezTo>
                      <a:pt x="5415" y="0"/>
                      <a:pt x="0" y="5448"/>
                      <a:pt x="0" y="12135"/>
                    </a:cubicBezTo>
                    <a:cubicBezTo>
                      <a:pt x="0" y="13962"/>
                      <a:pt x="1468" y="15429"/>
                      <a:pt x="3295" y="15429"/>
                    </a:cubicBezTo>
                    <a:cubicBezTo>
                      <a:pt x="5122" y="15429"/>
                      <a:pt x="6590" y="13962"/>
                      <a:pt x="6590" y="12135"/>
                    </a:cubicBezTo>
                    <a:cubicBezTo>
                      <a:pt x="6590" y="9069"/>
                      <a:pt x="9069" y="6622"/>
                      <a:pt x="12102" y="6622"/>
                    </a:cubicBezTo>
                    <a:cubicBezTo>
                      <a:pt x="15136" y="6622"/>
                      <a:pt x="17615" y="9069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2"/>
                    </a:cubicBezTo>
                    <a:cubicBezTo>
                      <a:pt x="8808" y="22769"/>
                      <a:pt x="10276" y="24237"/>
                      <a:pt x="12102" y="24237"/>
                    </a:cubicBezTo>
                    <a:cubicBezTo>
                      <a:pt x="18789" y="24237"/>
                      <a:pt x="24237" y="18822"/>
                      <a:pt x="24237" y="12135"/>
                    </a:cubicBezTo>
                    <a:cubicBezTo>
                      <a:pt x="24237" y="5448"/>
                      <a:pt x="18789" y="0"/>
                      <a:pt x="1210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7" name="Google Shape;1283;p42">
                <a:extLst>
                  <a:ext uri="{FF2B5EF4-FFF2-40B4-BE49-F238E27FC236}">
                    <a16:creationId xmlns:a16="http://schemas.microsoft.com/office/drawing/2014/main" id="{18386D12-4CA6-4F7F-B2A6-8FC99C4FC950}"/>
                  </a:ext>
                </a:extLst>
              </p:cNvPr>
              <p:cNvSpPr/>
              <p:nvPr/>
            </p:nvSpPr>
            <p:spPr>
              <a:xfrm>
                <a:off x="1763900" y="153067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0"/>
                    </a:moveTo>
                    <a:cubicBezTo>
                      <a:pt x="1469" y="0"/>
                      <a:pt x="1" y="1468"/>
                      <a:pt x="1" y="3295"/>
                    </a:cubicBezTo>
                    <a:cubicBezTo>
                      <a:pt x="1" y="5122"/>
                      <a:pt x="1501" y="6622"/>
                      <a:pt x="3328" y="6622"/>
                    </a:cubicBezTo>
                    <a:cubicBezTo>
                      <a:pt x="5155" y="6622"/>
                      <a:pt x="6655" y="5122"/>
                      <a:pt x="6655" y="3295"/>
                    </a:cubicBezTo>
                    <a:cubicBezTo>
                      <a:pt x="6655" y="1468"/>
                      <a:pt x="5155" y="0"/>
                      <a:pt x="332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8" name="Google Shape;1284;p42">
                <a:extLst>
                  <a:ext uri="{FF2B5EF4-FFF2-40B4-BE49-F238E27FC236}">
                    <a16:creationId xmlns:a16="http://schemas.microsoft.com/office/drawing/2014/main" id="{FA52C9A5-43BF-4E02-A062-BABAC23C9E33}"/>
                  </a:ext>
                </a:extLst>
              </p:cNvPr>
              <p:cNvSpPr/>
              <p:nvPr/>
            </p:nvSpPr>
            <p:spPr>
              <a:xfrm>
                <a:off x="2689500" y="258837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8"/>
                    </a:cubicBezTo>
                    <a:cubicBezTo>
                      <a:pt x="0" y="5154"/>
                      <a:pt x="1501" y="6622"/>
                      <a:pt x="3295" y="6622"/>
                    </a:cubicBezTo>
                    <a:lnTo>
                      <a:pt x="63283" y="6622"/>
                    </a:lnTo>
                    <a:cubicBezTo>
                      <a:pt x="65110" y="6622"/>
                      <a:pt x="66577" y="5154"/>
                      <a:pt x="66577" y="3328"/>
                    </a:cubicBezTo>
                    <a:cubicBezTo>
                      <a:pt x="66577" y="1501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9" name="Google Shape;1285;p42">
                <a:extLst>
                  <a:ext uri="{FF2B5EF4-FFF2-40B4-BE49-F238E27FC236}">
                    <a16:creationId xmlns:a16="http://schemas.microsoft.com/office/drawing/2014/main" id="{BE2C8E8C-C5DF-42A0-997C-763959480BFA}"/>
                  </a:ext>
                </a:extLst>
              </p:cNvPr>
              <p:cNvSpPr/>
              <p:nvPr/>
            </p:nvSpPr>
            <p:spPr>
              <a:xfrm>
                <a:off x="3482975" y="294147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328" y="1"/>
                    </a:moveTo>
                    <a:cubicBezTo>
                      <a:pt x="1501" y="1"/>
                      <a:pt x="0" y="1469"/>
                      <a:pt x="0" y="3295"/>
                    </a:cubicBezTo>
                    <a:cubicBezTo>
                      <a:pt x="0" y="5122"/>
                      <a:pt x="1501" y="6623"/>
                      <a:pt x="3328" y="6623"/>
                    </a:cubicBezTo>
                    <a:lnTo>
                      <a:pt x="63283" y="6623"/>
                    </a:lnTo>
                    <a:cubicBezTo>
                      <a:pt x="65110" y="6623"/>
                      <a:pt x="66578" y="5122"/>
                      <a:pt x="66578" y="3295"/>
                    </a:cubicBezTo>
                    <a:cubicBezTo>
                      <a:pt x="66578" y="1469"/>
                      <a:pt x="65110" y="1"/>
                      <a:pt x="63283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0" name="Google Shape;1286;p42">
                <a:extLst>
                  <a:ext uri="{FF2B5EF4-FFF2-40B4-BE49-F238E27FC236}">
                    <a16:creationId xmlns:a16="http://schemas.microsoft.com/office/drawing/2014/main" id="{21D7ED50-63A1-4F84-912F-378A53EA6AF8}"/>
                  </a:ext>
                </a:extLst>
              </p:cNvPr>
              <p:cNvSpPr/>
              <p:nvPr/>
            </p:nvSpPr>
            <p:spPr>
              <a:xfrm>
                <a:off x="2689500" y="2941475"/>
                <a:ext cx="6067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623" extrusionOk="0">
                    <a:moveTo>
                      <a:pt x="3295" y="1"/>
                    </a:moveTo>
                    <a:cubicBezTo>
                      <a:pt x="1468" y="1"/>
                      <a:pt x="0" y="1469"/>
                      <a:pt x="0" y="3295"/>
                    </a:cubicBezTo>
                    <a:cubicBezTo>
                      <a:pt x="0" y="5122"/>
                      <a:pt x="1501" y="6623"/>
                      <a:pt x="3295" y="6623"/>
                    </a:cubicBezTo>
                    <a:lnTo>
                      <a:pt x="20942" y="6623"/>
                    </a:lnTo>
                    <a:cubicBezTo>
                      <a:pt x="22769" y="6623"/>
                      <a:pt x="24269" y="5122"/>
                      <a:pt x="24269" y="3295"/>
                    </a:cubicBezTo>
                    <a:cubicBezTo>
                      <a:pt x="24269" y="1469"/>
                      <a:pt x="22769" y="1"/>
                      <a:pt x="2094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1" name="Google Shape;1287;p42">
                <a:extLst>
                  <a:ext uri="{FF2B5EF4-FFF2-40B4-BE49-F238E27FC236}">
                    <a16:creationId xmlns:a16="http://schemas.microsoft.com/office/drawing/2014/main" id="{CC535406-0E19-471A-BFC7-D048C330DF18}"/>
                  </a:ext>
                </a:extLst>
              </p:cNvPr>
              <p:cNvSpPr/>
              <p:nvPr/>
            </p:nvSpPr>
            <p:spPr>
              <a:xfrm>
                <a:off x="1543725" y="2412225"/>
                <a:ext cx="605925" cy="6059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38" extrusionOk="0">
                    <a:moveTo>
                      <a:pt x="12102" y="1"/>
                    </a:moveTo>
                    <a:cubicBezTo>
                      <a:pt x="5415" y="1"/>
                      <a:pt x="0" y="5448"/>
                      <a:pt x="0" y="12135"/>
                    </a:cubicBezTo>
                    <a:cubicBezTo>
                      <a:pt x="0" y="13962"/>
                      <a:pt x="1468" y="15430"/>
                      <a:pt x="3295" y="15430"/>
                    </a:cubicBezTo>
                    <a:cubicBezTo>
                      <a:pt x="5122" y="15430"/>
                      <a:pt x="6590" y="13962"/>
                      <a:pt x="6590" y="12135"/>
                    </a:cubicBezTo>
                    <a:cubicBezTo>
                      <a:pt x="6590" y="9102"/>
                      <a:pt x="9069" y="6622"/>
                      <a:pt x="12102" y="6622"/>
                    </a:cubicBezTo>
                    <a:cubicBezTo>
                      <a:pt x="15136" y="6622"/>
                      <a:pt x="17615" y="9102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3"/>
                    </a:cubicBezTo>
                    <a:cubicBezTo>
                      <a:pt x="8808" y="22769"/>
                      <a:pt x="10276" y="24237"/>
                      <a:pt x="12102" y="24237"/>
                    </a:cubicBezTo>
                    <a:cubicBezTo>
                      <a:pt x="18789" y="24237"/>
                      <a:pt x="24237" y="18822"/>
                      <a:pt x="24237" y="12135"/>
                    </a:cubicBezTo>
                    <a:cubicBezTo>
                      <a:pt x="24237" y="5448"/>
                      <a:pt x="18789" y="1"/>
                      <a:pt x="1210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2" name="Google Shape;1288;p42">
                <a:extLst>
                  <a:ext uri="{FF2B5EF4-FFF2-40B4-BE49-F238E27FC236}">
                    <a16:creationId xmlns:a16="http://schemas.microsoft.com/office/drawing/2014/main" id="{845BECD5-9886-4537-9AB5-AB54C0B8EE6F}"/>
                  </a:ext>
                </a:extLst>
              </p:cNvPr>
              <p:cNvSpPr/>
              <p:nvPr/>
            </p:nvSpPr>
            <p:spPr>
              <a:xfrm>
                <a:off x="1763900" y="311762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1"/>
                    </a:moveTo>
                    <a:cubicBezTo>
                      <a:pt x="1469" y="1"/>
                      <a:pt x="1" y="1501"/>
                      <a:pt x="1" y="3295"/>
                    </a:cubicBezTo>
                    <a:cubicBezTo>
                      <a:pt x="1" y="5122"/>
                      <a:pt x="1501" y="6623"/>
                      <a:pt x="3328" y="6623"/>
                    </a:cubicBezTo>
                    <a:cubicBezTo>
                      <a:pt x="5155" y="6623"/>
                      <a:pt x="6655" y="5122"/>
                      <a:pt x="6655" y="3295"/>
                    </a:cubicBezTo>
                    <a:cubicBezTo>
                      <a:pt x="6655" y="1501"/>
                      <a:pt x="5155" y="1"/>
                      <a:pt x="332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3" name="Google Shape;1289;p42">
                <a:extLst>
                  <a:ext uri="{FF2B5EF4-FFF2-40B4-BE49-F238E27FC236}">
                    <a16:creationId xmlns:a16="http://schemas.microsoft.com/office/drawing/2014/main" id="{79DACF48-A02D-4283-B179-1FF331404388}"/>
                  </a:ext>
                </a:extLst>
              </p:cNvPr>
              <p:cNvSpPr/>
              <p:nvPr/>
            </p:nvSpPr>
            <p:spPr>
              <a:xfrm>
                <a:off x="2689500" y="4176150"/>
                <a:ext cx="1664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590" extrusionOk="0">
                    <a:moveTo>
                      <a:pt x="3295" y="0"/>
                    </a:moveTo>
                    <a:cubicBezTo>
                      <a:pt x="1468" y="0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295" y="6590"/>
                    </a:cubicBezTo>
                    <a:lnTo>
                      <a:pt x="63283" y="6590"/>
                    </a:lnTo>
                    <a:cubicBezTo>
                      <a:pt x="65110" y="6590"/>
                      <a:pt x="66577" y="5122"/>
                      <a:pt x="66577" y="3295"/>
                    </a:cubicBezTo>
                    <a:cubicBezTo>
                      <a:pt x="66577" y="1468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4" name="Google Shape;1290;p42">
                <a:extLst>
                  <a:ext uri="{FF2B5EF4-FFF2-40B4-BE49-F238E27FC236}">
                    <a16:creationId xmlns:a16="http://schemas.microsoft.com/office/drawing/2014/main" id="{2C680870-214C-405C-A3E4-7BDA1ADED36D}"/>
                  </a:ext>
                </a:extLst>
              </p:cNvPr>
              <p:cNvSpPr/>
              <p:nvPr/>
            </p:nvSpPr>
            <p:spPr>
              <a:xfrm>
                <a:off x="3482975" y="4528450"/>
                <a:ext cx="17525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0101" h="6622" extrusionOk="0">
                    <a:moveTo>
                      <a:pt x="3328" y="0"/>
                    </a:moveTo>
                    <a:cubicBezTo>
                      <a:pt x="1501" y="0"/>
                      <a:pt x="0" y="1501"/>
                      <a:pt x="0" y="3295"/>
                    </a:cubicBezTo>
                    <a:cubicBezTo>
                      <a:pt x="0" y="5121"/>
                      <a:pt x="1501" y="6622"/>
                      <a:pt x="3328" y="6622"/>
                    </a:cubicBezTo>
                    <a:lnTo>
                      <a:pt x="66806" y="6622"/>
                    </a:lnTo>
                    <a:cubicBezTo>
                      <a:pt x="68633" y="6622"/>
                      <a:pt x="70101" y="5121"/>
                      <a:pt x="70101" y="3295"/>
                    </a:cubicBezTo>
                    <a:cubicBezTo>
                      <a:pt x="70101" y="1501"/>
                      <a:pt x="68633" y="0"/>
                      <a:pt x="6680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5" name="Google Shape;1291;p42">
                <a:extLst>
                  <a:ext uri="{FF2B5EF4-FFF2-40B4-BE49-F238E27FC236}">
                    <a16:creationId xmlns:a16="http://schemas.microsoft.com/office/drawing/2014/main" id="{F89ACE59-9491-4172-AE86-181723A26D65}"/>
                  </a:ext>
                </a:extLst>
              </p:cNvPr>
              <p:cNvSpPr/>
              <p:nvPr/>
            </p:nvSpPr>
            <p:spPr>
              <a:xfrm>
                <a:off x="2689500" y="4528450"/>
                <a:ext cx="606750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622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295"/>
                    </a:cubicBezTo>
                    <a:cubicBezTo>
                      <a:pt x="0" y="5121"/>
                      <a:pt x="1501" y="6622"/>
                      <a:pt x="3295" y="6622"/>
                    </a:cubicBezTo>
                    <a:lnTo>
                      <a:pt x="20942" y="6622"/>
                    </a:lnTo>
                    <a:cubicBezTo>
                      <a:pt x="22769" y="6622"/>
                      <a:pt x="24269" y="5121"/>
                      <a:pt x="24269" y="3295"/>
                    </a:cubicBezTo>
                    <a:cubicBezTo>
                      <a:pt x="24269" y="1501"/>
                      <a:pt x="22769" y="0"/>
                      <a:pt x="2094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6" name="Google Shape;1292;p42">
                <a:extLst>
                  <a:ext uri="{FF2B5EF4-FFF2-40B4-BE49-F238E27FC236}">
                    <a16:creationId xmlns:a16="http://schemas.microsoft.com/office/drawing/2014/main" id="{F719DEA2-6F9B-46D4-BAA5-5439CA389828}"/>
                  </a:ext>
                </a:extLst>
              </p:cNvPr>
              <p:cNvSpPr/>
              <p:nvPr/>
            </p:nvSpPr>
            <p:spPr>
              <a:xfrm>
                <a:off x="1543725" y="3999175"/>
                <a:ext cx="605925" cy="6067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70" extrusionOk="0">
                    <a:moveTo>
                      <a:pt x="12102" y="1"/>
                    </a:moveTo>
                    <a:cubicBezTo>
                      <a:pt x="5415" y="1"/>
                      <a:pt x="0" y="5448"/>
                      <a:pt x="0" y="12135"/>
                    </a:cubicBezTo>
                    <a:cubicBezTo>
                      <a:pt x="0" y="13962"/>
                      <a:pt x="1468" y="15430"/>
                      <a:pt x="3295" y="15430"/>
                    </a:cubicBezTo>
                    <a:cubicBezTo>
                      <a:pt x="5122" y="15430"/>
                      <a:pt x="6590" y="13962"/>
                      <a:pt x="6590" y="12135"/>
                    </a:cubicBezTo>
                    <a:cubicBezTo>
                      <a:pt x="6590" y="9102"/>
                      <a:pt x="9069" y="6623"/>
                      <a:pt x="12102" y="6623"/>
                    </a:cubicBezTo>
                    <a:cubicBezTo>
                      <a:pt x="15136" y="6623"/>
                      <a:pt x="17615" y="9102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3"/>
                    </a:cubicBezTo>
                    <a:cubicBezTo>
                      <a:pt x="8808" y="22769"/>
                      <a:pt x="10276" y="24270"/>
                      <a:pt x="12102" y="24270"/>
                    </a:cubicBezTo>
                    <a:cubicBezTo>
                      <a:pt x="18789" y="24270"/>
                      <a:pt x="24237" y="18822"/>
                      <a:pt x="24237" y="12135"/>
                    </a:cubicBezTo>
                    <a:cubicBezTo>
                      <a:pt x="24237" y="5448"/>
                      <a:pt x="18789" y="1"/>
                      <a:pt x="1210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7" name="Google Shape;1293;p42">
                <a:extLst>
                  <a:ext uri="{FF2B5EF4-FFF2-40B4-BE49-F238E27FC236}">
                    <a16:creationId xmlns:a16="http://schemas.microsoft.com/office/drawing/2014/main" id="{308DE14B-4849-43D9-9DF8-53E58BCEED1D}"/>
                  </a:ext>
                </a:extLst>
              </p:cNvPr>
              <p:cNvSpPr/>
              <p:nvPr/>
            </p:nvSpPr>
            <p:spPr>
              <a:xfrm>
                <a:off x="1763900" y="470457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1"/>
                    </a:moveTo>
                    <a:cubicBezTo>
                      <a:pt x="1469" y="1"/>
                      <a:pt x="1" y="1502"/>
                      <a:pt x="1" y="3328"/>
                    </a:cubicBezTo>
                    <a:cubicBezTo>
                      <a:pt x="1" y="5155"/>
                      <a:pt x="1501" y="6623"/>
                      <a:pt x="3328" y="6623"/>
                    </a:cubicBezTo>
                    <a:cubicBezTo>
                      <a:pt x="5155" y="6623"/>
                      <a:pt x="6655" y="5155"/>
                      <a:pt x="6655" y="3328"/>
                    </a:cubicBezTo>
                    <a:cubicBezTo>
                      <a:pt x="6655" y="1502"/>
                      <a:pt x="5155" y="1"/>
                      <a:pt x="332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8" name="Google Shape;1294;p42">
                <a:extLst>
                  <a:ext uri="{FF2B5EF4-FFF2-40B4-BE49-F238E27FC236}">
                    <a16:creationId xmlns:a16="http://schemas.microsoft.com/office/drawing/2014/main" id="{49DE70DD-3EE1-4826-9F7D-7C02BF69BA6F}"/>
                  </a:ext>
                </a:extLst>
              </p:cNvPr>
              <p:cNvSpPr/>
              <p:nvPr/>
            </p:nvSpPr>
            <p:spPr>
              <a:xfrm>
                <a:off x="1190625" y="2148000"/>
                <a:ext cx="5224075" cy="2986375"/>
              </a:xfrm>
              <a:custGeom>
                <a:avLst/>
                <a:gdLst/>
                <a:ahLst/>
                <a:cxnLst/>
                <a:rect l="l" t="t" r="r" b="b"/>
                <a:pathLst>
                  <a:path w="208963" h="119455" extrusionOk="0">
                    <a:moveTo>
                      <a:pt x="45864" y="6590"/>
                    </a:moveTo>
                    <a:lnTo>
                      <a:pt x="45864" y="49387"/>
                    </a:lnTo>
                    <a:lnTo>
                      <a:pt x="6850" y="49387"/>
                    </a:lnTo>
                    <a:cubicBezTo>
                      <a:pt x="6720" y="49387"/>
                      <a:pt x="6622" y="49257"/>
                      <a:pt x="6622" y="49159"/>
                    </a:cubicBezTo>
                    <a:lnTo>
                      <a:pt x="6622" y="6818"/>
                    </a:lnTo>
                    <a:cubicBezTo>
                      <a:pt x="6622" y="6720"/>
                      <a:pt x="6720" y="6590"/>
                      <a:pt x="6850" y="6590"/>
                    </a:cubicBezTo>
                    <a:close/>
                    <a:moveTo>
                      <a:pt x="179670" y="6623"/>
                    </a:moveTo>
                    <a:cubicBezTo>
                      <a:pt x="179768" y="6623"/>
                      <a:pt x="179866" y="6720"/>
                      <a:pt x="179866" y="6818"/>
                    </a:cubicBezTo>
                    <a:lnTo>
                      <a:pt x="179866" y="41167"/>
                    </a:lnTo>
                    <a:lnTo>
                      <a:pt x="171417" y="32718"/>
                    </a:lnTo>
                    <a:cubicBezTo>
                      <a:pt x="170784" y="32086"/>
                      <a:pt x="169933" y="31745"/>
                      <a:pt x="169067" y="31745"/>
                    </a:cubicBezTo>
                    <a:cubicBezTo>
                      <a:pt x="168638" y="31745"/>
                      <a:pt x="168207" y="31828"/>
                      <a:pt x="167797" y="32001"/>
                    </a:cubicBezTo>
                    <a:cubicBezTo>
                      <a:pt x="166590" y="32490"/>
                      <a:pt x="165774" y="33697"/>
                      <a:pt x="165774" y="35034"/>
                    </a:cubicBezTo>
                    <a:lnTo>
                      <a:pt x="165774" y="49387"/>
                    </a:lnTo>
                    <a:lnTo>
                      <a:pt x="52453" y="49387"/>
                    </a:lnTo>
                    <a:lnTo>
                      <a:pt x="52453" y="6623"/>
                    </a:lnTo>
                    <a:close/>
                    <a:moveTo>
                      <a:pt x="172396" y="43026"/>
                    </a:moveTo>
                    <a:lnTo>
                      <a:pt x="198753" y="69416"/>
                    </a:lnTo>
                    <a:lnTo>
                      <a:pt x="191544" y="70884"/>
                    </a:lnTo>
                    <a:cubicBezTo>
                      <a:pt x="190598" y="71079"/>
                      <a:pt x="189750" y="71699"/>
                      <a:pt x="189293" y="72547"/>
                    </a:cubicBezTo>
                    <a:cubicBezTo>
                      <a:pt x="188836" y="73428"/>
                      <a:pt x="188771" y="74472"/>
                      <a:pt x="189163" y="75385"/>
                    </a:cubicBezTo>
                    <a:lnTo>
                      <a:pt x="200188" y="101970"/>
                    </a:lnTo>
                    <a:lnTo>
                      <a:pt x="194414" y="104352"/>
                    </a:lnTo>
                    <a:lnTo>
                      <a:pt x="183389" y="77766"/>
                    </a:lnTo>
                    <a:cubicBezTo>
                      <a:pt x="183030" y="76853"/>
                      <a:pt x="182247" y="76168"/>
                      <a:pt x="181334" y="75875"/>
                    </a:cubicBezTo>
                    <a:cubicBezTo>
                      <a:pt x="181008" y="75777"/>
                      <a:pt x="180681" y="75711"/>
                      <a:pt x="180355" y="75711"/>
                    </a:cubicBezTo>
                    <a:cubicBezTo>
                      <a:pt x="179703" y="75711"/>
                      <a:pt x="179083" y="75907"/>
                      <a:pt x="178529" y="76266"/>
                    </a:cubicBezTo>
                    <a:lnTo>
                      <a:pt x="172396" y="80278"/>
                    </a:lnTo>
                    <a:lnTo>
                      <a:pt x="172396" y="43026"/>
                    </a:lnTo>
                    <a:close/>
                    <a:moveTo>
                      <a:pt x="45864" y="70101"/>
                    </a:moveTo>
                    <a:lnTo>
                      <a:pt x="45864" y="112865"/>
                    </a:lnTo>
                    <a:lnTo>
                      <a:pt x="6850" y="112865"/>
                    </a:lnTo>
                    <a:cubicBezTo>
                      <a:pt x="6720" y="112865"/>
                      <a:pt x="6622" y="112768"/>
                      <a:pt x="6622" y="112637"/>
                    </a:cubicBezTo>
                    <a:lnTo>
                      <a:pt x="6622" y="70329"/>
                    </a:lnTo>
                    <a:cubicBezTo>
                      <a:pt x="6622" y="70199"/>
                      <a:pt x="6720" y="70101"/>
                      <a:pt x="6850" y="70101"/>
                    </a:cubicBezTo>
                    <a:close/>
                    <a:moveTo>
                      <a:pt x="165774" y="70101"/>
                    </a:moveTo>
                    <a:lnTo>
                      <a:pt x="165774" y="86411"/>
                    </a:lnTo>
                    <a:cubicBezTo>
                      <a:pt x="165774" y="87618"/>
                      <a:pt x="166427" y="88727"/>
                      <a:pt x="167503" y="89314"/>
                    </a:cubicBezTo>
                    <a:cubicBezTo>
                      <a:pt x="167999" y="89584"/>
                      <a:pt x="168543" y="89716"/>
                      <a:pt x="169085" y="89716"/>
                    </a:cubicBezTo>
                    <a:cubicBezTo>
                      <a:pt x="169719" y="89716"/>
                      <a:pt x="170350" y="89535"/>
                      <a:pt x="170895" y="89183"/>
                    </a:cubicBezTo>
                    <a:lnTo>
                      <a:pt x="178822" y="83964"/>
                    </a:lnTo>
                    <a:lnTo>
                      <a:pt x="179866" y="86541"/>
                    </a:lnTo>
                    <a:lnTo>
                      <a:pt x="179866" y="112637"/>
                    </a:lnTo>
                    <a:cubicBezTo>
                      <a:pt x="179866" y="112768"/>
                      <a:pt x="179768" y="112865"/>
                      <a:pt x="179670" y="112865"/>
                    </a:cubicBezTo>
                    <a:lnTo>
                      <a:pt x="52453" y="112865"/>
                    </a:lnTo>
                    <a:lnTo>
                      <a:pt x="52453" y="70101"/>
                    </a:lnTo>
                    <a:close/>
                    <a:moveTo>
                      <a:pt x="6818" y="1"/>
                    </a:moveTo>
                    <a:cubicBezTo>
                      <a:pt x="3066" y="1"/>
                      <a:pt x="0" y="3067"/>
                      <a:pt x="0" y="6818"/>
                    </a:cubicBezTo>
                    <a:lnTo>
                      <a:pt x="0" y="49159"/>
                    </a:lnTo>
                    <a:cubicBezTo>
                      <a:pt x="0" y="52910"/>
                      <a:pt x="3066" y="55976"/>
                      <a:pt x="6818" y="55976"/>
                    </a:cubicBezTo>
                    <a:lnTo>
                      <a:pt x="165774" y="55976"/>
                    </a:lnTo>
                    <a:lnTo>
                      <a:pt x="165774" y="63479"/>
                    </a:lnTo>
                    <a:lnTo>
                      <a:pt x="6818" y="63479"/>
                    </a:lnTo>
                    <a:cubicBezTo>
                      <a:pt x="3066" y="63479"/>
                      <a:pt x="0" y="66545"/>
                      <a:pt x="0" y="70329"/>
                    </a:cubicBezTo>
                    <a:lnTo>
                      <a:pt x="0" y="112637"/>
                    </a:lnTo>
                    <a:cubicBezTo>
                      <a:pt x="0" y="116421"/>
                      <a:pt x="3066" y="119455"/>
                      <a:pt x="6818" y="119455"/>
                    </a:cubicBezTo>
                    <a:lnTo>
                      <a:pt x="179670" y="119455"/>
                    </a:lnTo>
                    <a:cubicBezTo>
                      <a:pt x="183421" y="119455"/>
                      <a:pt x="186488" y="116421"/>
                      <a:pt x="186488" y="112637"/>
                    </a:cubicBezTo>
                    <a:lnTo>
                      <a:pt x="186488" y="102492"/>
                    </a:lnTo>
                    <a:lnTo>
                      <a:pt x="189587" y="109962"/>
                    </a:lnTo>
                    <a:cubicBezTo>
                      <a:pt x="189913" y="110745"/>
                      <a:pt x="190565" y="111398"/>
                      <a:pt x="191348" y="111756"/>
                    </a:cubicBezTo>
                    <a:cubicBezTo>
                      <a:pt x="191772" y="111919"/>
                      <a:pt x="192196" y="111985"/>
                      <a:pt x="192620" y="111985"/>
                    </a:cubicBezTo>
                    <a:cubicBezTo>
                      <a:pt x="193044" y="111985"/>
                      <a:pt x="193501" y="111919"/>
                      <a:pt x="193892" y="111756"/>
                    </a:cubicBezTo>
                    <a:lnTo>
                      <a:pt x="205766" y="106831"/>
                    </a:lnTo>
                    <a:cubicBezTo>
                      <a:pt x="207462" y="106113"/>
                      <a:pt x="208245" y="104189"/>
                      <a:pt x="207560" y="102492"/>
                    </a:cubicBezTo>
                    <a:lnTo>
                      <a:pt x="196796" y="76560"/>
                    </a:lnTo>
                    <a:lnTo>
                      <a:pt x="206125" y="74668"/>
                    </a:lnTo>
                    <a:cubicBezTo>
                      <a:pt x="207299" y="74439"/>
                      <a:pt x="208278" y="73559"/>
                      <a:pt x="208637" y="72384"/>
                    </a:cubicBezTo>
                    <a:cubicBezTo>
                      <a:pt x="208963" y="71210"/>
                      <a:pt x="208669" y="69938"/>
                      <a:pt x="207789" y="69090"/>
                    </a:cubicBezTo>
                    <a:lnTo>
                      <a:pt x="186488" y="47789"/>
                    </a:lnTo>
                    <a:lnTo>
                      <a:pt x="186488" y="6818"/>
                    </a:lnTo>
                    <a:cubicBezTo>
                      <a:pt x="186488" y="3067"/>
                      <a:pt x="183421" y="1"/>
                      <a:pt x="179670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D0FAED9-0BFD-4A36-A261-8B3A1D43F25C}"/>
              </a:ext>
            </a:extLst>
          </p:cNvPr>
          <p:cNvGrpSpPr/>
          <p:nvPr/>
        </p:nvGrpSpPr>
        <p:grpSpPr>
          <a:xfrm>
            <a:off x="11278540" y="4275917"/>
            <a:ext cx="759293" cy="748778"/>
            <a:chOff x="3232925" y="2375495"/>
            <a:chExt cx="1878496" cy="182271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90A43B4-75A4-47EB-82A2-976FC3BF0C91}"/>
                </a:ext>
              </a:extLst>
            </p:cNvPr>
            <p:cNvGrpSpPr/>
            <p:nvPr/>
          </p:nvGrpSpPr>
          <p:grpSpPr>
            <a:xfrm>
              <a:off x="3232925" y="2375495"/>
              <a:ext cx="1878496" cy="1822715"/>
              <a:chOff x="8835887" y="948072"/>
              <a:chExt cx="2454965" cy="2415208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E1ACFCB-FB56-43D1-94D0-EC394A6EEA41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EA7B5C1-C430-4892-934C-22B0F48FCA69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63" name="Google Shape;1484;p44">
              <a:extLst>
                <a:ext uri="{FF2B5EF4-FFF2-40B4-BE49-F238E27FC236}">
                  <a16:creationId xmlns:a16="http://schemas.microsoft.com/office/drawing/2014/main" id="{3BA4A176-5D74-46E4-8F5C-24C0AABE9755}"/>
                </a:ext>
              </a:extLst>
            </p:cNvPr>
            <p:cNvSpPr/>
            <p:nvPr/>
          </p:nvSpPr>
          <p:spPr>
            <a:xfrm>
              <a:off x="3716630" y="2790489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208768" h="187827" extrusionOk="0">
                  <a:moveTo>
                    <a:pt x="59042" y="48368"/>
                  </a:moveTo>
                  <a:cubicBezTo>
                    <a:pt x="59670" y="48368"/>
                    <a:pt x="60298" y="48458"/>
                    <a:pt x="60901" y="48637"/>
                  </a:cubicBezTo>
                  <a:lnTo>
                    <a:pt x="85399" y="55553"/>
                  </a:lnTo>
                  <a:lnTo>
                    <a:pt x="60901" y="62501"/>
                  </a:lnTo>
                  <a:cubicBezTo>
                    <a:pt x="60298" y="62664"/>
                    <a:pt x="59670" y="62745"/>
                    <a:pt x="59042" y="62745"/>
                  </a:cubicBezTo>
                  <a:cubicBezTo>
                    <a:pt x="58414" y="62745"/>
                    <a:pt x="57786" y="62664"/>
                    <a:pt x="57183" y="62501"/>
                  </a:cubicBezTo>
                  <a:lnTo>
                    <a:pt x="32685" y="55553"/>
                  </a:lnTo>
                  <a:lnTo>
                    <a:pt x="57183" y="48637"/>
                  </a:lnTo>
                  <a:cubicBezTo>
                    <a:pt x="57786" y="48458"/>
                    <a:pt x="58414" y="48368"/>
                    <a:pt x="59042" y="48368"/>
                  </a:cubicBezTo>
                  <a:close/>
                  <a:moveTo>
                    <a:pt x="40873" y="64654"/>
                  </a:moveTo>
                  <a:lnTo>
                    <a:pt x="55421" y="68796"/>
                  </a:lnTo>
                  <a:cubicBezTo>
                    <a:pt x="55519" y="68829"/>
                    <a:pt x="55649" y="68829"/>
                    <a:pt x="55780" y="68862"/>
                  </a:cubicBezTo>
                  <a:lnTo>
                    <a:pt x="55780" y="75646"/>
                  </a:lnTo>
                  <a:lnTo>
                    <a:pt x="39079" y="70851"/>
                  </a:lnTo>
                  <a:cubicBezTo>
                    <a:pt x="39013" y="70786"/>
                    <a:pt x="38948" y="70721"/>
                    <a:pt x="38883" y="70656"/>
                  </a:cubicBezTo>
                  <a:cubicBezTo>
                    <a:pt x="38883" y="70623"/>
                    <a:pt x="38883" y="70590"/>
                    <a:pt x="38883" y="70558"/>
                  </a:cubicBezTo>
                  <a:lnTo>
                    <a:pt x="40873" y="64654"/>
                  </a:lnTo>
                  <a:close/>
                  <a:moveTo>
                    <a:pt x="77244" y="64654"/>
                  </a:moveTo>
                  <a:lnTo>
                    <a:pt x="79201" y="70558"/>
                  </a:lnTo>
                  <a:cubicBezTo>
                    <a:pt x="79201" y="70590"/>
                    <a:pt x="79201" y="70623"/>
                    <a:pt x="79201" y="70656"/>
                  </a:cubicBezTo>
                  <a:cubicBezTo>
                    <a:pt x="79136" y="70721"/>
                    <a:pt x="79103" y="70786"/>
                    <a:pt x="79038" y="70851"/>
                  </a:cubicBezTo>
                  <a:lnTo>
                    <a:pt x="62304" y="75646"/>
                  </a:lnTo>
                  <a:lnTo>
                    <a:pt x="62304" y="68862"/>
                  </a:lnTo>
                  <a:cubicBezTo>
                    <a:pt x="62434" y="68829"/>
                    <a:pt x="62565" y="68829"/>
                    <a:pt x="62695" y="68796"/>
                  </a:cubicBezTo>
                  <a:lnTo>
                    <a:pt x="77244" y="64654"/>
                  </a:lnTo>
                  <a:close/>
                  <a:moveTo>
                    <a:pt x="37611" y="77245"/>
                  </a:moveTo>
                  <a:lnTo>
                    <a:pt x="58161" y="83116"/>
                  </a:lnTo>
                  <a:lnTo>
                    <a:pt x="58194" y="83116"/>
                  </a:lnTo>
                  <a:cubicBezTo>
                    <a:pt x="47919" y="87096"/>
                    <a:pt x="35262" y="87161"/>
                    <a:pt x="35066" y="87161"/>
                  </a:cubicBezTo>
                  <a:cubicBezTo>
                    <a:pt x="34871" y="87161"/>
                    <a:pt x="34642" y="87194"/>
                    <a:pt x="34447" y="87226"/>
                  </a:cubicBezTo>
                  <a:cubicBezTo>
                    <a:pt x="34642" y="83671"/>
                    <a:pt x="35686" y="80278"/>
                    <a:pt x="37611" y="77245"/>
                  </a:cubicBezTo>
                  <a:close/>
                  <a:moveTo>
                    <a:pt x="80506" y="77245"/>
                  </a:moveTo>
                  <a:cubicBezTo>
                    <a:pt x="82593" y="80605"/>
                    <a:pt x="83670" y="84356"/>
                    <a:pt x="83670" y="88270"/>
                  </a:cubicBezTo>
                  <a:cubicBezTo>
                    <a:pt x="83670" y="88923"/>
                    <a:pt x="83637" y="89543"/>
                    <a:pt x="83572" y="90195"/>
                  </a:cubicBezTo>
                  <a:lnTo>
                    <a:pt x="73362" y="79267"/>
                  </a:lnTo>
                  <a:lnTo>
                    <a:pt x="80506" y="77245"/>
                  </a:lnTo>
                  <a:close/>
                  <a:moveTo>
                    <a:pt x="118541" y="76266"/>
                  </a:moveTo>
                  <a:lnTo>
                    <a:pt x="118541" y="104580"/>
                  </a:lnTo>
                  <a:lnTo>
                    <a:pt x="107646" y="104580"/>
                  </a:lnTo>
                  <a:lnTo>
                    <a:pt x="107646" y="76266"/>
                  </a:lnTo>
                  <a:close/>
                  <a:moveTo>
                    <a:pt x="149921" y="48376"/>
                  </a:moveTo>
                  <a:lnTo>
                    <a:pt x="149921" y="104580"/>
                  </a:lnTo>
                  <a:lnTo>
                    <a:pt x="139026" y="104580"/>
                  </a:lnTo>
                  <a:lnTo>
                    <a:pt x="139026" y="48376"/>
                  </a:lnTo>
                  <a:close/>
                  <a:moveTo>
                    <a:pt x="181301" y="20486"/>
                  </a:moveTo>
                  <a:lnTo>
                    <a:pt x="181301" y="104580"/>
                  </a:lnTo>
                  <a:lnTo>
                    <a:pt x="170406" y="104580"/>
                  </a:lnTo>
                  <a:lnTo>
                    <a:pt x="170406" y="20486"/>
                  </a:lnTo>
                  <a:close/>
                  <a:moveTo>
                    <a:pt x="198524" y="6525"/>
                  </a:moveTo>
                  <a:cubicBezTo>
                    <a:pt x="200580" y="6525"/>
                    <a:pt x="202243" y="8189"/>
                    <a:pt x="202243" y="10244"/>
                  </a:cubicBezTo>
                  <a:lnTo>
                    <a:pt x="202243" y="114823"/>
                  </a:lnTo>
                  <a:cubicBezTo>
                    <a:pt x="202243" y="116878"/>
                    <a:pt x="200580" y="118542"/>
                    <a:pt x="198524" y="118542"/>
                  </a:cubicBezTo>
                  <a:lnTo>
                    <a:pt x="79560" y="118542"/>
                  </a:lnTo>
                  <a:cubicBezTo>
                    <a:pt x="81811" y="116878"/>
                    <a:pt x="83311" y="114366"/>
                    <a:pt x="83670" y="111528"/>
                  </a:cubicBezTo>
                  <a:lnTo>
                    <a:pt x="83735" y="111137"/>
                  </a:lnTo>
                  <a:lnTo>
                    <a:pt x="191544" y="111137"/>
                  </a:lnTo>
                  <a:cubicBezTo>
                    <a:pt x="193371" y="111137"/>
                    <a:pt x="194806" y="109669"/>
                    <a:pt x="194806" y="107875"/>
                  </a:cubicBezTo>
                  <a:cubicBezTo>
                    <a:pt x="194806" y="106048"/>
                    <a:pt x="193371" y="104580"/>
                    <a:pt x="191544" y="104580"/>
                  </a:cubicBezTo>
                  <a:lnTo>
                    <a:pt x="187858" y="104580"/>
                  </a:lnTo>
                  <a:lnTo>
                    <a:pt x="187858" y="17192"/>
                  </a:lnTo>
                  <a:cubicBezTo>
                    <a:pt x="187858" y="15398"/>
                    <a:pt x="186390" y="13930"/>
                    <a:pt x="184563" y="13930"/>
                  </a:cubicBezTo>
                  <a:lnTo>
                    <a:pt x="167144" y="13930"/>
                  </a:lnTo>
                  <a:cubicBezTo>
                    <a:pt x="165350" y="13930"/>
                    <a:pt x="163882" y="15398"/>
                    <a:pt x="163882" y="17192"/>
                  </a:cubicBezTo>
                  <a:lnTo>
                    <a:pt x="163882" y="104580"/>
                  </a:lnTo>
                  <a:lnTo>
                    <a:pt x="156477" y="104580"/>
                  </a:lnTo>
                  <a:lnTo>
                    <a:pt x="156477" y="45114"/>
                  </a:lnTo>
                  <a:cubicBezTo>
                    <a:pt x="156477" y="43288"/>
                    <a:pt x="155010" y="41820"/>
                    <a:pt x="153183" y="41820"/>
                  </a:cubicBezTo>
                  <a:lnTo>
                    <a:pt x="135764" y="41820"/>
                  </a:lnTo>
                  <a:cubicBezTo>
                    <a:pt x="133970" y="41820"/>
                    <a:pt x="132502" y="43288"/>
                    <a:pt x="132502" y="45114"/>
                  </a:cubicBezTo>
                  <a:lnTo>
                    <a:pt x="132502" y="104580"/>
                  </a:lnTo>
                  <a:lnTo>
                    <a:pt x="125097" y="104580"/>
                  </a:lnTo>
                  <a:lnTo>
                    <a:pt x="125097" y="73004"/>
                  </a:lnTo>
                  <a:cubicBezTo>
                    <a:pt x="125097" y="71178"/>
                    <a:pt x="123629" y="69710"/>
                    <a:pt x="121803" y="69710"/>
                  </a:cubicBezTo>
                  <a:lnTo>
                    <a:pt x="104384" y="69710"/>
                  </a:lnTo>
                  <a:cubicBezTo>
                    <a:pt x="102589" y="69710"/>
                    <a:pt x="101122" y="71178"/>
                    <a:pt x="101122" y="73004"/>
                  </a:cubicBezTo>
                  <a:lnTo>
                    <a:pt x="101122" y="104580"/>
                  </a:lnTo>
                  <a:lnTo>
                    <a:pt x="84779" y="104580"/>
                  </a:lnTo>
                  <a:cubicBezTo>
                    <a:pt x="88335" y="99753"/>
                    <a:pt x="90227" y="94142"/>
                    <a:pt x="90227" y="88270"/>
                  </a:cubicBezTo>
                  <a:cubicBezTo>
                    <a:pt x="90227" y="82725"/>
                    <a:pt x="88563" y="77408"/>
                    <a:pt x="85399" y="72776"/>
                  </a:cubicBezTo>
                  <a:cubicBezTo>
                    <a:pt x="85855" y="71406"/>
                    <a:pt x="85855" y="69905"/>
                    <a:pt x="85399" y="68503"/>
                  </a:cubicBezTo>
                  <a:lnTo>
                    <a:pt x="83539" y="62892"/>
                  </a:lnTo>
                  <a:lnTo>
                    <a:pt x="90651" y="60870"/>
                  </a:lnTo>
                  <a:lnTo>
                    <a:pt x="90651" y="76495"/>
                  </a:lnTo>
                  <a:cubicBezTo>
                    <a:pt x="90651" y="78289"/>
                    <a:pt x="92119" y="79757"/>
                    <a:pt x="93913" y="79757"/>
                  </a:cubicBezTo>
                  <a:cubicBezTo>
                    <a:pt x="95707" y="79757"/>
                    <a:pt x="97175" y="78289"/>
                    <a:pt x="97175" y="76495"/>
                  </a:cubicBezTo>
                  <a:lnTo>
                    <a:pt x="97175" y="55553"/>
                  </a:lnTo>
                  <a:cubicBezTo>
                    <a:pt x="97175" y="55422"/>
                    <a:pt x="97175" y="55324"/>
                    <a:pt x="97175" y="55194"/>
                  </a:cubicBezTo>
                  <a:cubicBezTo>
                    <a:pt x="97011" y="53269"/>
                    <a:pt x="95739" y="51703"/>
                    <a:pt x="93880" y="51149"/>
                  </a:cubicBezTo>
                  <a:lnTo>
                    <a:pt x="62695" y="42342"/>
                  </a:lnTo>
                  <a:cubicBezTo>
                    <a:pt x="62565" y="42309"/>
                    <a:pt x="62434" y="42276"/>
                    <a:pt x="62337" y="42244"/>
                  </a:cubicBezTo>
                  <a:lnTo>
                    <a:pt x="62337" y="10244"/>
                  </a:lnTo>
                  <a:cubicBezTo>
                    <a:pt x="62337" y="8189"/>
                    <a:pt x="64000" y="6525"/>
                    <a:pt x="66023" y="6525"/>
                  </a:cubicBezTo>
                  <a:close/>
                  <a:moveTo>
                    <a:pt x="69285" y="84486"/>
                  </a:moveTo>
                  <a:lnTo>
                    <a:pt x="79136" y="95023"/>
                  </a:lnTo>
                  <a:lnTo>
                    <a:pt x="77179" y="110713"/>
                  </a:lnTo>
                  <a:cubicBezTo>
                    <a:pt x="77048" y="111952"/>
                    <a:pt x="76265" y="113029"/>
                    <a:pt x="75156" y="113583"/>
                  </a:cubicBezTo>
                  <a:lnTo>
                    <a:pt x="63837" y="119259"/>
                  </a:lnTo>
                  <a:cubicBezTo>
                    <a:pt x="62337" y="120009"/>
                    <a:pt x="60697" y="120385"/>
                    <a:pt x="59058" y="120385"/>
                  </a:cubicBezTo>
                  <a:cubicBezTo>
                    <a:pt x="57419" y="120385"/>
                    <a:pt x="55780" y="120009"/>
                    <a:pt x="54279" y="119259"/>
                  </a:cubicBezTo>
                  <a:lnTo>
                    <a:pt x="42928" y="113583"/>
                  </a:lnTo>
                  <a:cubicBezTo>
                    <a:pt x="41819" y="113029"/>
                    <a:pt x="41068" y="111952"/>
                    <a:pt x="40905" y="110713"/>
                  </a:cubicBezTo>
                  <a:lnTo>
                    <a:pt x="38752" y="93555"/>
                  </a:lnTo>
                  <a:cubicBezTo>
                    <a:pt x="45537" y="93131"/>
                    <a:pt x="60086" y="91434"/>
                    <a:pt x="69285" y="84486"/>
                  </a:cubicBezTo>
                  <a:close/>
                  <a:moveTo>
                    <a:pt x="66251" y="125326"/>
                  </a:moveTo>
                  <a:lnTo>
                    <a:pt x="66251" y="127251"/>
                  </a:lnTo>
                  <a:cubicBezTo>
                    <a:pt x="66251" y="129274"/>
                    <a:pt x="66838" y="131231"/>
                    <a:pt x="67915" y="132862"/>
                  </a:cubicBezTo>
                  <a:cubicBezTo>
                    <a:pt x="65435" y="134851"/>
                    <a:pt x="62304" y="135961"/>
                    <a:pt x="59042" y="135961"/>
                  </a:cubicBezTo>
                  <a:cubicBezTo>
                    <a:pt x="55813" y="135961"/>
                    <a:pt x="52681" y="134851"/>
                    <a:pt x="50169" y="132862"/>
                  </a:cubicBezTo>
                  <a:cubicBezTo>
                    <a:pt x="51246" y="131231"/>
                    <a:pt x="51866" y="129274"/>
                    <a:pt x="51866" y="127251"/>
                  </a:cubicBezTo>
                  <a:lnTo>
                    <a:pt x="51866" y="125326"/>
                  </a:lnTo>
                  <a:cubicBezTo>
                    <a:pt x="54116" y="126370"/>
                    <a:pt x="56595" y="126892"/>
                    <a:pt x="59042" y="126892"/>
                  </a:cubicBezTo>
                  <a:cubicBezTo>
                    <a:pt x="61521" y="126892"/>
                    <a:pt x="63968" y="126370"/>
                    <a:pt x="66251" y="125326"/>
                  </a:cubicBezTo>
                  <a:close/>
                  <a:moveTo>
                    <a:pt x="44918" y="136939"/>
                  </a:moveTo>
                  <a:cubicBezTo>
                    <a:pt x="47951" y="139744"/>
                    <a:pt x="51735" y="141604"/>
                    <a:pt x="55780" y="142256"/>
                  </a:cubicBezTo>
                  <a:lnTo>
                    <a:pt x="55780" y="153412"/>
                  </a:lnTo>
                  <a:lnTo>
                    <a:pt x="41623" y="153412"/>
                  </a:lnTo>
                  <a:cubicBezTo>
                    <a:pt x="37904" y="153412"/>
                    <a:pt x="34871" y="156446"/>
                    <a:pt x="34871" y="160165"/>
                  </a:cubicBezTo>
                  <a:lnTo>
                    <a:pt x="34871" y="181074"/>
                  </a:lnTo>
                  <a:cubicBezTo>
                    <a:pt x="34871" y="181139"/>
                    <a:pt x="34871" y="181237"/>
                    <a:pt x="34871" y="181302"/>
                  </a:cubicBezTo>
                  <a:lnTo>
                    <a:pt x="30924" y="181302"/>
                  </a:lnTo>
                  <a:lnTo>
                    <a:pt x="30924" y="144279"/>
                  </a:lnTo>
                  <a:cubicBezTo>
                    <a:pt x="30924" y="142680"/>
                    <a:pt x="31967" y="141245"/>
                    <a:pt x="33468" y="140756"/>
                  </a:cubicBezTo>
                  <a:lnTo>
                    <a:pt x="44852" y="136972"/>
                  </a:lnTo>
                  <a:cubicBezTo>
                    <a:pt x="44885" y="136939"/>
                    <a:pt x="44885" y="136939"/>
                    <a:pt x="44918" y="136939"/>
                  </a:cubicBezTo>
                  <a:close/>
                  <a:moveTo>
                    <a:pt x="76494" y="159936"/>
                  </a:moveTo>
                  <a:cubicBezTo>
                    <a:pt x="76624" y="159936"/>
                    <a:pt x="76722" y="160034"/>
                    <a:pt x="76722" y="160165"/>
                  </a:cubicBezTo>
                  <a:lnTo>
                    <a:pt x="76722" y="181074"/>
                  </a:lnTo>
                  <a:cubicBezTo>
                    <a:pt x="76722" y="181204"/>
                    <a:pt x="76624" y="181302"/>
                    <a:pt x="76494" y="181302"/>
                  </a:cubicBezTo>
                  <a:lnTo>
                    <a:pt x="41623" y="181302"/>
                  </a:lnTo>
                  <a:cubicBezTo>
                    <a:pt x="41492" y="181302"/>
                    <a:pt x="41395" y="181204"/>
                    <a:pt x="41395" y="181074"/>
                  </a:cubicBezTo>
                  <a:lnTo>
                    <a:pt x="41395" y="160165"/>
                  </a:lnTo>
                  <a:cubicBezTo>
                    <a:pt x="41395" y="160034"/>
                    <a:pt x="41492" y="159936"/>
                    <a:pt x="41623" y="159936"/>
                  </a:cubicBezTo>
                  <a:close/>
                  <a:moveTo>
                    <a:pt x="73166" y="136939"/>
                  </a:moveTo>
                  <a:cubicBezTo>
                    <a:pt x="73199" y="136939"/>
                    <a:pt x="73232" y="136939"/>
                    <a:pt x="73232" y="136972"/>
                  </a:cubicBezTo>
                  <a:lnTo>
                    <a:pt x="84616" y="140756"/>
                  </a:lnTo>
                  <a:cubicBezTo>
                    <a:pt x="86149" y="141245"/>
                    <a:pt x="87160" y="142680"/>
                    <a:pt x="87160" y="144279"/>
                  </a:cubicBezTo>
                  <a:lnTo>
                    <a:pt x="87160" y="181302"/>
                  </a:lnTo>
                  <a:lnTo>
                    <a:pt x="83246" y="181302"/>
                  </a:lnTo>
                  <a:cubicBezTo>
                    <a:pt x="83246" y="181237"/>
                    <a:pt x="83246" y="181172"/>
                    <a:pt x="83246" y="181074"/>
                  </a:cubicBezTo>
                  <a:lnTo>
                    <a:pt x="83246" y="160165"/>
                  </a:lnTo>
                  <a:cubicBezTo>
                    <a:pt x="83246" y="156446"/>
                    <a:pt x="80212" y="153412"/>
                    <a:pt x="76494" y="153412"/>
                  </a:cubicBezTo>
                  <a:lnTo>
                    <a:pt x="62337" y="153412"/>
                  </a:lnTo>
                  <a:lnTo>
                    <a:pt x="62304" y="142256"/>
                  </a:lnTo>
                  <a:cubicBezTo>
                    <a:pt x="66381" y="141604"/>
                    <a:pt x="70165" y="139744"/>
                    <a:pt x="73166" y="136939"/>
                  </a:cubicBezTo>
                  <a:close/>
                  <a:moveTo>
                    <a:pt x="66023" y="1"/>
                  </a:moveTo>
                  <a:cubicBezTo>
                    <a:pt x="60379" y="1"/>
                    <a:pt x="55780" y="4600"/>
                    <a:pt x="55780" y="10244"/>
                  </a:cubicBezTo>
                  <a:lnTo>
                    <a:pt x="55780" y="42244"/>
                  </a:lnTo>
                  <a:cubicBezTo>
                    <a:pt x="55649" y="42276"/>
                    <a:pt x="55519" y="42309"/>
                    <a:pt x="55421" y="42342"/>
                  </a:cubicBezTo>
                  <a:lnTo>
                    <a:pt x="24204" y="51149"/>
                  </a:lnTo>
                  <a:cubicBezTo>
                    <a:pt x="22247" y="51736"/>
                    <a:pt x="20909" y="53498"/>
                    <a:pt x="20909" y="55553"/>
                  </a:cubicBezTo>
                  <a:cubicBezTo>
                    <a:pt x="20909" y="57640"/>
                    <a:pt x="22247" y="59402"/>
                    <a:pt x="24204" y="59956"/>
                  </a:cubicBezTo>
                  <a:lnTo>
                    <a:pt x="34577" y="62892"/>
                  </a:lnTo>
                  <a:lnTo>
                    <a:pt x="32685" y="68503"/>
                  </a:lnTo>
                  <a:cubicBezTo>
                    <a:pt x="32228" y="69905"/>
                    <a:pt x="32261" y="71406"/>
                    <a:pt x="32685" y="72776"/>
                  </a:cubicBezTo>
                  <a:cubicBezTo>
                    <a:pt x="29554" y="77408"/>
                    <a:pt x="27890" y="82725"/>
                    <a:pt x="27890" y="88270"/>
                  </a:cubicBezTo>
                  <a:cubicBezTo>
                    <a:pt x="27890" y="94305"/>
                    <a:pt x="29847" y="100079"/>
                    <a:pt x="33598" y="104972"/>
                  </a:cubicBezTo>
                  <a:lnTo>
                    <a:pt x="34414" y="111528"/>
                  </a:lnTo>
                  <a:cubicBezTo>
                    <a:pt x="34838" y="114953"/>
                    <a:pt x="36926" y="117889"/>
                    <a:pt x="39992" y="119422"/>
                  </a:cubicBezTo>
                  <a:lnTo>
                    <a:pt x="45309" y="122097"/>
                  </a:lnTo>
                  <a:lnTo>
                    <a:pt x="45309" y="127251"/>
                  </a:lnTo>
                  <a:cubicBezTo>
                    <a:pt x="45309" y="128849"/>
                    <a:pt x="44298" y="130252"/>
                    <a:pt x="42797" y="130741"/>
                  </a:cubicBezTo>
                  <a:lnTo>
                    <a:pt x="31413" y="134558"/>
                  </a:lnTo>
                  <a:cubicBezTo>
                    <a:pt x="27205" y="135961"/>
                    <a:pt x="24400" y="139842"/>
                    <a:pt x="24400" y="144279"/>
                  </a:cubicBezTo>
                  <a:lnTo>
                    <a:pt x="24400" y="181302"/>
                  </a:lnTo>
                  <a:lnTo>
                    <a:pt x="3262" y="181302"/>
                  </a:lnTo>
                  <a:cubicBezTo>
                    <a:pt x="1468" y="181302"/>
                    <a:pt x="0" y="182770"/>
                    <a:pt x="0" y="184564"/>
                  </a:cubicBezTo>
                  <a:cubicBezTo>
                    <a:pt x="0" y="186358"/>
                    <a:pt x="1468" y="187826"/>
                    <a:pt x="3262" y="187826"/>
                  </a:cubicBezTo>
                  <a:lnTo>
                    <a:pt x="114855" y="187826"/>
                  </a:lnTo>
                  <a:cubicBezTo>
                    <a:pt x="116649" y="187826"/>
                    <a:pt x="118117" y="186358"/>
                    <a:pt x="118117" y="184564"/>
                  </a:cubicBezTo>
                  <a:cubicBezTo>
                    <a:pt x="118117" y="182770"/>
                    <a:pt x="116649" y="181302"/>
                    <a:pt x="114855" y="181302"/>
                  </a:cubicBezTo>
                  <a:lnTo>
                    <a:pt x="93684" y="181302"/>
                  </a:lnTo>
                  <a:lnTo>
                    <a:pt x="93684" y="144279"/>
                  </a:lnTo>
                  <a:cubicBezTo>
                    <a:pt x="93684" y="139842"/>
                    <a:pt x="90879" y="135961"/>
                    <a:pt x="86704" y="134558"/>
                  </a:cubicBezTo>
                  <a:lnTo>
                    <a:pt x="75319" y="130741"/>
                  </a:lnTo>
                  <a:cubicBezTo>
                    <a:pt x="73786" y="130252"/>
                    <a:pt x="72775" y="128849"/>
                    <a:pt x="72775" y="127251"/>
                  </a:cubicBezTo>
                  <a:lnTo>
                    <a:pt x="72775" y="125066"/>
                  </a:lnTo>
                  <a:lnTo>
                    <a:pt x="198524" y="125066"/>
                  </a:lnTo>
                  <a:cubicBezTo>
                    <a:pt x="204168" y="125066"/>
                    <a:pt x="208767" y="120466"/>
                    <a:pt x="208767" y="114823"/>
                  </a:cubicBezTo>
                  <a:lnTo>
                    <a:pt x="208767" y="10244"/>
                  </a:lnTo>
                  <a:cubicBezTo>
                    <a:pt x="208767" y="4600"/>
                    <a:pt x="204168" y="1"/>
                    <a:pt x="19852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endParaRPr dirty="0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194F3-81AB-1C3A-C725-CABB3D5FE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150000"/>
              </a:lnSpc>
            </a:pPr>
            <a:r>
              <a:rPr lang="fa-IR" b="0" i="0" dirty="0">
                <a:solidFill>
                  <a:srgbClr val="002E47"/>
                </a:solidFill>
                <a:effectLst/>
                <a:latin typeface="sc_iranyekan"/>
              </a:rPr>
              <a:t>مطلب شما</a:t>
            </a:r>
            <a:r>
              <a:rPr lang="ar-OM" b="0" i="0" dirty="0">
                <a:solidFill>
                  <a:srgbClr val="002E47"/>
                </a:solidFill>
                <a:effectLst/>
                <a:latin typeface="sc_iranyekan"/>
              </a:rPr>
              <a:t>.</a:t>
            </a:r>
          </a:p>
          <a:p>
            <a:pPr algn="just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6346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DD16DF3-4CC0-46BF-A087-36F05053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عنوان اسلاید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D1EFC2-A90B-45C9-B21E-FB70EB19E8FB}"/>
              </a:ext>
            </a:extLst>
          </p:cNvPr>
          <p:cNvSpPr/>
          <p:nvPr/>
        </p:nvSpPr>
        <p:spPr>
          <a:xfrm>
            <a:off x="9203635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اول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7D814B-674C-4B25-A250-F9DC868ED3A5}"/>
              </a:ext>
            </a:extLst>
          </p:cNvPr>
          <p:cNvSpPr/>
          <p:nvPr/>
        </p:nvSpPr>
        <p:spPr>
          <a:xfrm>
            <a:off x="7099852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دوم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958B3C-1995-414D-919C-B042AFBE46C5}"/>
              </a:ext>
            </a:extLst>
          </p:cNvPr>
          <p:cNvSpPr/>
          <p:nvPr/>
        </p:nvSpPr>
        <p:spPr>
          <a:xfrm>
            <a:off x="4996069" y="218661"/>
            <a:ext cx="1699591" cy="4623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بخش سوم</a:t>
            </a:r>
            <a:endParaRPr lang="en-GB" dirty="0">
              <a:cs typeface="B Nazanin" panose="000004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0D4EC3-EE48-4C02-8920-89F031862F18}"/>
              </a:ext>
            </a:extLst>
          </p:cNvPr>
          <p:cNvSpPr/>
          <p:nvPr/>
        </p:nvSpPr>
        <p:spPr>
          <a:xfrm>
            <a:off x="2892286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چهارم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53FDD0-C723-4FEC-9289-8DCF9358BD4B}"/>
              </a:ext>
            </a:extLst>
          </p:cNvPr>
          <p:cNvSpPr/>
          <p:nvPr/>
        </p:nvSpPr>
        <p:spPr>
          <a:xfrm>
            <a:off x="788503" y="218661"/>
            <a:ext cx="1699591" cy="4623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002E47"/>
                </a:solidFill>
                <a:cs typeface="B Nazanin" panose="00000400000000000000" pitchFamily="2" charset="-78"/>
              </a:rPr>
              <a:t>بخش پنجم</a:t>
            </a:r>
            <a:endParaRPr lang="en-GB" dirty="0">
              <a:solidFill>
                <a:srgbClr val="002E47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24A8931-456C-4C2D-B06A-B3584B28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246C-BC32-4909-9E33-5AEDFD363B12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CC7B8C-AFD5-44B9-8452-EC0AADB096BA}"/>
              </a:ext>
            </a:extLst>
          </p:cNvPr>
          <p:cNvGrpSpPr/>
          <p:nvPr/>
        </p:nvGrpSpPr>
        <p:grpSpPr>
          <a:xfrm>
            <a:off x="11219478" y="5245979"/>
            <a:ext cx="759293" cy="748778"/>
            <a:chOff x="987287" y="2335691"/>
            <a:chExt cx="1878496" cy="182271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10F1311-AE15-4C53-A736-55870396DA58}"/>
                </a:ext>
              </a:extLst>
            </p:cNvPr>
            <p:cNvGrpSpPr/>
            <p:nvPr/>
          </p:nvGrpSpPr>
          <p:grpSpPr>
            <a:xfrm>
              <a:off x="987287" y="2335691"/>
              <a:ext cx="1878496" cy="1822715"/>
              <a:chOff x="8835887" y="948072"/>
              <a:chExt cx="2454965" cy="241520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3180068-B7FF-462D-A6FB-D5AE704C7DE4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B584EAE-0134-4DB4-A990-1269ADB7B417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22" name="Google Shape;10924;p74">
              <a:extLst>
                <a:ext uri="{FF2B5EF4-FFF2-40B4-BE49-F238E27FC236}">
                  <a16:creationId xmlns:a16="http://schemas.microsoft.com/office/drawing/2014/main" id="{1108B4DD-69B9-47C7-8A38-69A841D6DA3D}"/>
                </a:ext>
              </a:extLst>
            </p:cNvPr>
            <p:cNvSpPr/>
            <p:nvPr/>
          </p:nvSpPr>
          <p:spPr>
            <a:xfrm>
              <a:off x="1476534" y="2717731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11784" h="11713" extrusionOk="0">
                  <a:moveTo>
                    <a:pt x="5136" y="4128"/>
                  </a:moveTo>
                  <a:cubicBezTo>
                    <a:pt x="5671" y="4128"/>
                    <a:pt x="6112" y="4569"/>
                    <a:pt x="6144" y="5136"/>
                  </a:cubicBezTo>
                  <a:lnTo>
                    <a:pt x="5230" y="4853"/>
                  </a:lnTo>
                  <a:cubicBezTo>
                    <a:pt x="5198" y="4839"/>
                    <a:pt x="5165" y="4832"/>
                    <a:pt x="5131" y="4832"/>
                  </a:cubicBezTo>
                  <a:cubicBezTo>
                    <a:pt x="4934" y="4832"/>
                    <a:pt x="4735" y="5052"/>
                    <a:pt x="4789" y="5294"/>
                  </a:cubicBezTo>
                  <a:lnTo>
                    <a:pt x="5073" y="6239"/>
                  </a:lnTo>
                  <a:cubicBezTo>
                    <a:pt x="4537" y="6176"/>
                    <a:pt x="4096" y="5703"/>
                    <a:pt x="4096" y="5168"/>
                  </a:cubicBezTo>
                  <a:cubicBezTo>
                    <a:pt x="4096" y="4601"/>
                    <a:pt x="4569" y="4128"/>
                    <a:pt x="5136" y="4128"/>
                  </a:cubicBezTo>
                  <a:close/>
                  <a:moveTo>
                    <a:pt x="5199" y="2364"/>
                  </a:moveTo>
                  <a:cubicBezTo>
                    <a:pt x="6680" y="2364"/>
                    <a:pt x="7940" y="3592"/>
                    <a:pt x="7940" y="5136"/>
                  </a:cubicBezTo>
                  <a:cubicBezTo>
                    <a:pt x="7940" y="5294"/>
                    <a:pt x="7940" y="5388"/>
                    <a:pt x="7908" y="5546"/>
                  </a:cubicBezTo>
                  <a:lnTo>
                    <a:pt x="6932" y="5294"/>
                  </a:lnTo>
                  <a:lnTo>
                    <a:pt x="6932" y="5136"/>
                  </a:lnTo>
                  <a:cubicBezTo>
                    <a:pt x="6806" y="4223"/>
                    <a:pt x="6049" y="3466"/>
                    <a:pt x="5104" y="3466"/>
                  </a:cubicBezTo>
                  <a:cubicBezTo>
                    <a:pt x="4159" y="3466"/>
                    <a:pt x="3435" y="4223"/>
                    <a:pt x="3435" y="5168"/>
                  </a:cubicBezTo>
                  <a:cubicBezTo>
                    <a:pt x="3435" y="5609"/>
                    <a:pt x="3624" y="6081"/>
                    <a:pt x="3939" y="6396"/>
                  </a:cubicBezTo>
                  <a:cubicBezTo>
                    <a:pt x="4254" y="6743"/>
                    <a:pt x="4695" y="6900"/>
                    <a:pt x="5167" y="6900"/>
                  </a:cubicBezTo>
                  <a:lnTo>
                    <a:pt x="5325" y="6900"/>
                  </a:lnTo>
                  <a:lnTo>
                    <a:pt x="5577" y="7877"/>
                  </a:lnTo>
                  <a:cubicBezTo>
                    <a:pt x="5482" y="7909"/>
                    <a:pt x="5325" y="7909"/>
                    <a:pt x="5199" y="7909"/>
                  </a:cubicBezTo>
                  <a:cubicBezTo>
                    <a:pt x="3687" y="7909"/>
                    <a:pt x="2426" y="6648"/>
                    <a:pt x="2426" y="5136"/>
                  </a:cubicBezTo>
                  <a:cubicBezTo>
                    <a:pt x="2426" y="3624"/>
                    <a:pt x="3655" y="2364"/>
                    <a:pt x="5199" y="2364"/>
                  </a:cubicBezTo>
                  <a:close/>
                  <a:moveTo>
                    <a:pt x="5167" y="726"/>
                  </a:moveTo>
                  <a:cubicBezTo>
                    <a:pt x="7940" y="726"/>
                    <a:pt x="10051" y="3277"/>
                    <a:pt x="9515" y="6018"/>
                  </a:cubicBezTo>
                  <a:lnTo>
                    <a:pt x="8507" y="5766"/>
                  </a:lnTo>
                  <a:cubicBezTo>
                    <a:pt x="8538" y="5546"/>
                    <a:pt x="8538" y="5357"/>
                    <a:pt x="8538" y="5136"/>
                  </a:cubicBezTo>
                  <a:cubicBezTo>
                    <a:pt x="8538" y="3246"/>
                    <a:pt x="7026" y="1702"/>
                    <a:pt x="5104" y="1702"/>
                  </a:cubicBezTo>
                  <a:cubicBezTo>
                    <a:pt x="3214" y="1702"/>
                    <a:pt x="1702" y="3246"/>
                    <a:pt x="1702" y="5136"/>
                  </a:cubicBezTo>
                  <a:cubicBezTo>
                    <a:pt x="1702" y="7027"/>
                    <a:pt x="3214" y="8602"/>
                    <a:pt x="5104" y="8602"/>
                  </a:cubicBezTo>
                  <a:cubicBezTo>
                    <a:pt x="5325" y="8602"/>
                    <a:pt x="5514" y="8602"/>
                    <a:pt x="5703" y="8539"/>
                  </a:cubicBezTo>
                  <a:lnTo>
                    <a:pt x="5986" y="9578"/>
                  </a:lnTo>
                  <a:cubicBezTo>
                    <a:pt x="5695" y="9636"/>
                    <a:pt x="5405" y="9664"/>
                    <a:pt x="5119" y="9664"/>
                  </a:cubicBezTo>
                  <a:cubicBezTo>
                    <a:pt x="2751" y="9664"/>
                    <a:pt x="694" y="7758"/>
                    <a:pt x="694" y="5199"/>
                  </a:cubicBezTo>
                  <a:cubicBezTo>
                    <a:pt x="694" y="2679"/>
                    <a:pt x="2773" y="726"/>
                    <a:pt x="5167" y="726"/>
                  </a:cubicBezTo>
                  <a:close/>
                  <a:moveTo>
                    <a:pt x="5671" y="5672"/>
                  </a:moveTo>
                  <a:lnTo>
                    <a:pt x="5671" y="5672"/>
                  </a:lnTo>
                  <a:cubicBezTo>
                    <a:pt x="10240" y="6964"/>
                    <a:pt x="9578" y="6774"/>
                    <a:pt x="9704" y="6806"/>
                  </a:cubicBezTo>
                  <a:lnTo>
                    <a:pt x="8853" y="7373"/>
                  </a:lnTo>
                  <a:cubicBezTo>
                    <a:pt x="8664" y="7499"/>
                    <a:pt x="8664" y="7751"/>
                    <a:pt x="8822" y="7877"/>
                  </a:cubicBezTo>
                  <a:lnTo>
                    <a:pt x="10964" y="9956"/>
                  </a:lnTo>
                  <a:cubicBezTo>
                    <a:pt x="11027" y="10114"/>
                    <a:pt x="11027" y="10335"/>
                    <a:pt x="10901" y="10492"/>
                  </a:cubicBezTo>
                  <a:lnTo>
                    <a:pt x="10429" y="10965"/>
                  </a:lnTo>
                  <a:cubicBezTo>
                    <a:pt x="10366" y="11012"/>
                    <a:pt x="10279" y="11035"/>
                    <a:pt x="10192" y="11035"/>
                  </a:cubicBezTo>
                  <a:cubicBezTo>
                    <a:pt x="10106" y="11035"/>
                    <a:pt x="10019" y="11012"/>
                    <a:pt x="9956" y="10965"/>
                  </a:cubicBezTo>
                  <a:lnTo>
                    <a:pt x="7845" y="8854"/>
                  </a:lnTo>
                  <a:cubicBezTo>
                    <a:pt x="7777" y="8786"/>
                    <a:pt x="7691" y="8753"/>
                    <a:pt x="7606" y="8753"/>
                  </a:cubicBezTo>
                  <a:cubicBezTo>
                    <a:pt x="7493" y="8753"/>
                    <a:pt x="7381" y="8809"/>
                    <a:pt x="7310" y="8917"/>
                  </a:cubicBezTo>
                  <a:cubicBezTo>
                    <a:pt x="7247" y="8980"/>
                    <a:pt x="6806" y="9641"/>
                    <a:pt x="6774" y="9736"/>
                  </a:cubicBezTo>
                  <a:cubicBezTo>
                    <a:pt x="6680" y="9484"/>
                    <a:pt x="5703" y="5861"/>
                    <a:pt x="5671" y="5672"/>
                  </a:cubicBezTo>
                  <a:close/>
                  <a:moveTo>
                    <a:pt x="5104" y="1"/>
                  </a:moveTo>
                  <a:cubicBezTo>
                    <a:pt x="2363" y="1"/>
                    <a:pt x="0" y="2238"/>
                    <a:pt x="0" y="5168"/>
                  </a:cubicBezTo>
                  <a:cubicBezTo>
                    <a:pt x="0" y="8066"/>
                    <a:pt x="2332" y="10303"/>
                    <a:pt x="5104" y="10303"/>
                  </a:cubicBezTo>
                  <a:cubicBezTo>
                    <a:pt x="5482" y="10303"/>
                    <a:pt x="5797" y="10272"/>
                    <a:pt x="6144" y="10208"/>
                  </a:cubicBezTo>
                  <a:lnTo>
                    <a:pt x="6270" y="10587"/>
                  </a:lnTo>
                  <a:cubicBezTo>
                    <a:pt x="6307" y="10755"/>
                    <a:pt x="6444" y="10845"/>
                    <a:pt x="6596" y="10845"/>
                  </a:cubicBezTo>
                  <a:cubicBezTo>
                    <a:pt x="6700" y="10845"/>
                    <a:pt x="6810" y="10802"/>
                    <a:pt x="6900" y="10713"/>
                  </a:cubicBezTo>
                  <a:lnTo>
                    <a:pt x="7625" y="9610"/>
                  </a:lnTo>
                  <a:lnTo>
                    <a:pt x="9483" y="11406"/>
                  </a:lnTo>
                  <a:cubicBezTo>
                    <a:pt x="9688" y="11610"/>
                    <a:pt x="9956" y="11713"/>
                    <a:pt x="10220" y="11713"/>
                  </a:cubicBezTo>
                  <a:cubicBezTo>
                    <a:pt x="10484" y="11713"/>
                    <a:pt x="10744" y="11610"/>
                    <a:pt x="10933" y="11406"/>
                  </a:cubicBezTo>
                  <a:lnTo>
                    <a:pt x="11405" y="10933"/>
                  </a:lnTo>
                  <a:cubicBezTo>
                    <a:pt x="11783" y="10555"/>
                    <a:pt x="11783" y="9893"/>
                    <a:pt x="11374" y="9484"/>
                  </a:cubicBezTo>
                  <a:lnTo>
                    <a:pt x="9515" y="7720"/>
                  </a:lnTo>
                  <a:lnTo>
                    <a:pt x="10618" y="6964"/>
                  </a:lnTo>
                  <a:cubicBezTo>
                    <a:pt x="10870" y="6806"/>
                    <a:pt x="10838" y="6428"/>
                    <a:pt x="10555" y="6333"/>
                  </a:cubicBezTo>
                  <a:lnTo>
                    <a:pt x="10145" y="6239"/>
                  </a:lnTo>
                  <a:cubicBezTo>
                    <a:pt x="10303" y="5483"/>
                    <a:pt x="10271" y="4695"/>
                    <a:pt x="10082" y="3908"/>
                  </a:cubicBezTo>
                  <a:cubicBezTo>
                    <a:pt x="9483" y="1576"/>
                    <a:pt x="7436" y="1"/>
                    <a:pt x="510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385159B-5D97-4BCF-81DF-96CB7C337B27}"/>
              </a:ext>
            </a:extLst>
          </p:cNvPr>
          <p:cNvGrpSpPr/>
          <p:nvPr/>
        </p:nvGrpSpPr>
        <p:grpSpPr>
          <a:xfrm>
            <a:off x="11263246" y="2301906"/>
            <a:ext cx="759293" cy="748778"/>
            <a:chOff x="7541798" y="2247513"/>
            <a:chExt cx="1878496" cy="182271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5A31E0E-94C7-44B7-90FD-C21D3DB6A0B9}"/>
                </a:ext>
              </a:extLst>
            </p:cNvPr>
            <p:cNvGrpSpPr/>
            <p:nvPr/>
          </p:nvGrpSpPr>
          <p:grpSpPr>
            <a:xfrm>
              <a:off x="7541798" y="2247513"/>
              <a:ext cx="1878496" cy="1822715"/>
              <a:chOff x="8835887" y="948072"/>
              <a:chExt cx="2454965" cy="241520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1E88988-6CB4-4839-8D6E-5A14CAAEF8DA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21C14C0-8412-431D-A781-B8E1ADB35908}"/>
                  </a:ext>
                </a:extLst>
              </p:cNvPr>
              <p:cNvSpPr/>
              <p:nvPr/>
            </p:nvSpPr>
            <p:spPr>
              <a:xfrm>
                <a:off x="8875641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20FE711-8C2B-4BD6-A431-CCB954A6C916}"/>
                </a:ext>
              </a:extLst>
            </p:cNvPr>
            <p:cNvGrpSpPr/>
            <p:nvPr/>
          </p:nvGrpSpPr>
          <p:grpSpPr>
            <a:xfrm>
              <a:off x="8145908" y="2657545"/>
              <a:ext cx="900000" cy="900000"/>
              <a:chOff x="2265930" y="3074803"/>
              <a:chExt cx="548640" cy="548640"/>
            </a:xfrm>
          </p:grpSpPr>
          <p:sp>
            <p:nvSpPr>
              <p:cNvPr id="28" name="Google Shape;9803;p70">
                <a:extLst>
                  <a:ext uri="{FF2B5EF4-FFF2-40B4-BE49-F238E27FC236}">
                    <a16:creationId xmlns:a16="http://schemas.microsoft.com/office/drawing/2014/main" id="{7C6254DC-ABDC-4A72-9C06-866042538599}"/>
                  </a:ext>
                </a:extLst>
              </p:cNvPr>
              <p:cNvSpPr/>
              <p:nvPr/>
            </p:nvSpPr>
            <p:spPr>
              <a:xfrm>
                <a:off x="2361452" y="3397923"/>
                <a:ext cx="128878" cy="93839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21" extrusionOk="0">
                    <a:moveTo>
                      <a:pt x="2473" y="0"/>
                    </a:moveTo>
                    <a:cubicBezTo>
                      <a:pt x="2377" y="0"/>
                      <a:pt x="2273" y="32"/>
                      <a:pt x="2206" y="99"/>
                    </a:cubicBezTo>
                    <a:lnTo>
                      <a:pt x="1072" y="1233"/>
                    </a:lnTo>
                    <a:lnTo>
                      <a:pt x="599" y="761"/>
                    </a:lnTo>
                    <a:cubicBezTo>
                      <a:pt x="536" y="713"/>
                      <a:pt x="449" y="690"/>
                      <a:pt x="363" y="690"/>
                    </a:cubicBezTo>
                    <a:cubicBezTo>
                      <a:pt x="276" y="690"/>
                      <a:pt x="189" y="713"/>
                      <a:pt x="126" y="761"/>
                    </a:cubicBezTo>
                    <a:cubicBezTo>
                      <a:pt x="0" y="887"/>
                      <a:pt x="0" y="1139"/>
                      <a:pt x="126" y="1233"/>
                    </a:cubicBezTo>
                    <a:lnTo>
                      <a:pt x="820" y="1958"/>
                    </a:lnTo>
                    <a:cubicBezTo>
                      <a:pt x="914" y="2021"/>
                      <a:pt x="977" y="2021"/>
                      <a:pt x="1072" y="2021"/>
                    </a:cubicBezTo>
                    <a:cubicBezTo>
                      <a:pt x="1135" y="2021"/>
                      <a:pt x="1261" y="1989"/>
                      <a:pt x="1292" y="1926"/>
                    </a:cubicBezTo>
                    <a:lnTo>
                      <a:pt x="2678" y="540"/>
                    </a:lnTo>
                    <a:cubicBezTo>
                      <a:pt x="2804" y="414"/>
                      <a:pt x="2804" y="162"/>
                      <a:pt x="2678" y="68"/>
                    </a:cubicBezTo>
                    <a:cubicBezTo>
                      <a:pt x="2634" y="24"/>
                      <a:pt x="2557" y="0"/>
                      <a:pt x="247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804;p70">
                <a:extLst>
                  <a:ext uri="{FF2B5EF4-FFF2-40B4-BE49-F238E27FC236}">
                    <a16:creationId xmlns:a16="http://schemas.microsoft.com/office/drawing/2014/main" id="{53A5D7C5-A247-4C62-AB86-93621D5B01C7}"/>
                  </a:ext>
                </a:extLst>
              </p:cNvPr>
              <p:cNvSpPr/>
              <p:nvPr/>
            </p:nvSpPr>
            <p:spPr>
              <a:xfrm>
                <a:off x="2361452" y="3301716"/>
                <a:ext cx="128878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6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38"/>
                      <a:pt x="449" y="714"/>
                      <a:pt x="363" y="714"/>
                    </a:cubicBezTo>
                    <a:cubicBezTo>
                      <a:pt x="276" y="714"/>
                      <a:pt x="189" y="738"/>
                      <a:pt x="126" y="785"/>
                    </a:cubicBezTo>
                    <a:cubicBezTo>
                      <a:pt x="0" y="911"/>
                      <a:pt x="0" y="1163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4"/>
                      <a:pt x="1292" y="1951"/>
                    </a:cubicBezTo>
                    <a:lnTo>
                      <a:pt x="2678" y="564"/>
                    </a:lnTo>
                    <a:cubicBezTo>
                      <a:pt x="2804" y="438"/>
                      <a:pt x="2804" y="186"/>
                      <a:pt x="2678" y="92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805;p70">
                <a:extLst>
                  <a:ext uri="{FF2B5EF4-FFF2-40B4-BE49-F238E27FC236}">
                    <a16:creationId xmlns:a16="http://schemas.microsoft.com/office/drawing/2014/main" id="{007CB6AA-9E61-4364-8401-CDACBCF366EE}"/>
                  </a:ext>
                </a:extLst>
              </p:cNvPr>
              <p:cNvSpPr/>
              <p:nvPr/>
            </p:nvSpPr>
            <p:spPr>
              <a:xfrm>
                <a:off x="2361452" y="3205184"/>
                <a:ext cx="128878" cy="94953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5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22"/>
                      <a:pt x="449" y="690"/>
                      <a:pt x="363" y="690"/>
                    </a:cubicBezTo>
                    <a:cubicBezTo>
                      <a:pt x="276" y="690"/>
                      <a:pt x="189" y="722"/>
                      <a:pt x="126" y="785"/>
                    </a:cubicBezTo>
                    <a:cubicBezTo>
                      <a:pt x="0" y="911"/>
                      <a:pt x="0" y="1131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3"/>
                      <a:pt x="1292" y="1919"/>
                    </a:cubicBezTo>
                    <a:lnTo>
                      <a:pt x="2678" y="532"/>
                    </a:lnTo>
                    <a:cubicBezTo>
                      <a:pt x="2804" y="438"/>
                      <a:pt x="2804" y="186"/>
                      <a:pt x="2678" y="91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806;p70">
                <a:extLst>
                  <a:ext uri="{FF2B5EF4-FFF2-40B4-BE49-F238E27FC236}">
                    <a16:creationId xmlns:a16="http://schemas.microsoft.com/office/drawing/2014/main" id="{F7BD5777-47FA-46FB-A0A6-2DDCD8CBA16B}"/>
                  </a:ext>
                </a:extLst>
              </p:cNvPr>
              <p:cNvSpPr/>
              <p:nvPr/>
            </p:nvSpPr>
            <p:spPr>
              <a:xfrm>
                <a:off x="2265930" y="3074803"/>
                <a:ext cx="548640" cy="548640"/>
              </a:xfrm>
              <a:custGeom>
                <a:avLst/>
                <a:gdLst/>
                <a:ahLst/>
                <a:cxnLst/>
                <a:rect l="l" t="t" r="r" b="b"/>
                <a:pathLst>
                  <a:path w="11941" h="11816" extrusionOk="0">
                    <a:moveTo>
                      <a:pt x="6963" y="1198"/>
                    </a:moveTo>
                    <a:lnTo>
                      <a:pt x="7876" y="2143"/>
                    </a:lnTo>
                    <a:lnTo>
                      <a:pt x="6963" y="2143"/>
                    </a:lnTo>
                    <a:lnTo>
                      <a:pt x="6963" y="1198"/>
                    </a:lnTo>
                    <a:close/>
                    <a:moveTo>
                      <a:pt x="10286" y="3498"/>
                    </a:moveTo>
                    <a:cubicBezTo>
                      <a:pt x="10373" y="3498"/>
                      <a:pt x="10460" y="3530"/>
                      <a:pt x="10523" y="3593"/>
                    </a:cubicBezTo>
                    <a:lnTo>
                      <a:pt x="10995" y="4065"/>
                    </a:lnTo>
                    <a:cubicBezTo>
                      <a:pt x="11184" y="4223"/>
                      <a:pt x="11184" y="4475"/>
                      <a:pt x="11027" y="4569"/>
                    </a:cubicBezTo>
                    <a:lnTo>
                      <a:pt x="10806" y="4821"/>
                    </a:lnTo>
                    <a:lnTo>
                      <a:pt x="9798" y="3845"/>
                    </a:lnTo>
                    <a:lnTo>
                      <a:pt x="10050" y="3593"/>
                    </a:lnTo>
                    <a:cubicBezTo>
                      <a:pt x="10113" y="3530"/>
                      <a:pt x="10200" y="3498"/>
                      <a:pt x="10286" y="3498"/>
                    </a:cubicBezTo>
                    <a:close/>
                    <a:moveTo>
                      <a:pt x="9294" y="4349"/>
                    </a:moveTo>
                    <a:lnTo>
                      <a:pt x="10271" y="5325"/>
                    </a:lnTo>
                    <a:lnTo>
                      <a:pt x="7845" y="7783"/>
                    </a:lnTo>
                    <a:lnTo>
                      <a:pt x="6868" y="6774"/>
                    </a:lnTo>
                    <a:lnTo>
                      <a:pt x="9294" y="4349"/>
                    </a:lnTo>
                    <a:close/>
                    <a:moveTo>
                      <a:pt x="6585" y="7499"/>
                    </a:moveTo>
                    <a:lnTo>
                      <a:pt x="7183" y="8098"/>
                    </a:lnTo>
                    <a:lnTo>
                      <a:pt x="6427" y="8255"/>
                    </a:lnTo>
                    <a:lnTo>
                      <a:pt x="6585" y="7499"/>
                    </a:lnTo>
                    <a:close/>
                    <a:moveTo>
                      <a:pt x="6994" y="10398"/>
                    </a:moveTo>
                    <a:lnTo>
                      <a:pt x="6994" y="10776"/>
                    </a:lnTo>
                    <a:cubicBezTo>
                      <a:pt x="6994" y="10870"/>
                      <a:pt x="7057" y="10996"/>
                      <a:pt x="7089" y="11122"/>
                    </a:cubicBezTo>
                    <a:lnTo>
                      <a:pt x="1071" y="11122"/>
                    </a:lnTo>
                    <a:cubicBezTo>
                      <a:pt x="882" y="11122"/>
                      <a:pt x="693" y="10965"/>
                      <a:pt x="693" y="10776"/>
                    </a:cubicBezTo>
                    <a:lnTo>
                      <a:pt x="693" y="10398"/>
                    </a:lnTo>
                    <a:close/>
                    <a:moveTo>
                      <a:pt x="6270" y="663"/>
                    </a:moveTo>
                    <a:lnTo>
                      <a:pt x="6270" y="2458"/>
                    </a:lnTo>
                    <a:cubicBezTo>
                      <a:pt x="6270" y="2647"/>
                      <a:pt x="6427" y="2805"/>
                      <a:pt x="6616" y="2805"/>
                    </a:cubicBezTo>
                    <a:lnTo>
                      <a:pt x="8349" y="2805"/>
                    </a:lnTo>
                    <a:lnTo>
                      <a:pt x="8349" y="4286"/>
                    </a:lnTo>
                    <a:lnTo>
                      <a:pt x="6112" y="6554"/>
                    </a:lnTo>
                    <a:cubicBezTo>
                      <a:pt x="6081" y="6585"/>
                      <a:pt x="6018" y="6680"/>
                      <a:pt x="6018" y="6711"/>
                    </a:cubicBezTo>
                    <a:lnTo>
                      <a:pt x="5608" y="8633"/>
                    </a:lnTo>
                    <a:cubicBezTo>
                      <a:pt x="5545" y="8759"/>
                      <a:pt x="5608" y="8885"/>
                      <a:pt x="5671" y="8948"/>
                    </a:cubicBezTo>
                    <a:cubicBezTo>
                      <a:pt x="5742" y="9019"/>
                      <a:pt x="5813" y="9055"/>
                      <a:pt x="5897" y="9055"/>
                    </a:cubicBezTo>
                    <a:cubicBezTo>
                      <a:pt x="5925" y="9055"/>
                      <a:pt x="5955" y="9051"/>
                      <a:pt x="5986" y="9043"/>
                    </a:cubicBezTo>
                    <a:lnTo>
                      <a:pt x="7908" y="8602"/>
                    </a:lnTo>
                    <a:cubicBezTo>
                      <a:pt x="8002" y="8602"/>
                      <a:pt x="8034" y="8570"/>
                      <a:pt x="8065" y="8507"/>
                    </a:cubicBezTo>
                    <a:lnTo>
                      <a:pt x="8349" y="8255"/>
                    </a:lnTo>
                    <a:lnTo>
                      <a:pt x="8349" y="10807"/>
                    </a:lnTo>
                    <a:lnTo>
                      <a:pt x="8380" y="10807"/>
                    </a:lnTo>
                    <a:cubicBezTo>
                      <a:pt x="8380" y="10996"/>
                      <a:pt x="8223" y="11154"/>
                      <a:pt x="8034" y="11154"/>
                    </a:cubicBezTo>
                    <a:cubicBezTo>
                      <a:pt x="7845" y="11154"/>
                      <a:pt x="7687" y="10996"/>
                      <a:pt x="7687" y="10807"/>
                    </a:cubicBezTo>
                    <a:lnTo>
                      <a:pt x="7687" y="10083"/>
                    </a:lnTo>
                    <a:cubicBezTo>
                      <a:pt x="7687" y="9893"/>
                      <a:pt x="7530" y="9736"/>
                      <a:pt x="7309" y="9736"/>
                    </a:cubicBezTo>
                    <a:lnTo>
                      <a:pt x="1386" y="9736"/>
                    </a:lnTo>
                    <a:lnTo>
                      <a:pt x="1386" y="663"/>
                    </a:lnTo>
                    <a:close/>
                    <a:moveTo>
                      <a:pt x="1071" y="1"/>
                    </a:moveTo>
                    <a:cubicBezTo>
                      <a:pt x="882" y="1"/>
                      <a:pt x="693" y="158"/>
                      <a:pt x="693" y="379"/>
                    </a:cubicBezTo>
                    <a:lnTo>
                      <a:pt x="693" y="9736"/>
                    </a:lnTo>
                    <a:lnTo>
                      <a:pt x="347" y="9736"/>
                    </a:lnTo>
                    <a:cubicBezTo>
                      <a:pt x="158" y="9736"/>
                      <a:pt x="0" y="9893"/>
                      <a:pt x="0" y="10083"/>
                    </a:cubicBezTo>
                    <a:lnTo>
                      <a:pt x="0" y="10807"/>
                    </a:lnTo>
                    <a:cubicBezTo>
                      <a:pt x="0" y="11406"/>
                      <a:pt x="473" y="11815"/>
                      <a:pt x="1008" y="11815"/>
                    </a:cubicBezTo>
                    <a:lnTo>
                      <a:pt x="8002" y="11815"/>
                    </a:lnTo>
                    <a:cubicBezTo>
                      <a:pt x="8569" y="11815"/>
                      <a:pt x="9011" y="11343"/>
                      <a:pt x="9011" y="10807"/>
                    </a:cubicBezTo>
                    <a:lnTo>
                      <a:pt x="9011" y="7562"/>
                    </a:lnTo>
                    <a:lnTo>
                      <a:pt x="11499" y="5105"/>
                    </a:lnTo>
                    <a:cubicBezTo>
                      <a:pt x="11940" y="4664"/>
                      <a:pt x="11940" y="4034"/>
                      <a:pt x="11531" y="3593"/>
                    </a:cubicBezTo>
                    <a:lnTo>
                      <a:pt x="11058" y="3120"/>
                    </a:lnTo>
                    <a:cubicBezTo>
                      <a:pt x="10869" y="2931"/>
                      <a:pt x="10609" y="2836"/>
                      <a:pt x="10346" y="2836"/>
                    </a:cubicBezTo>
                    <a:cubicBezTo>
                      <a:pt x="10082" y="2836"/>
                      <a:pt x="9814" y="2931"/>
                      <a:pt x="9609" y="3120"/>
                    </a:cubicBezTo>
                    <a:lnTo>
                      <a:pt x="9105" y="3624"/>
                    </a:lnTo>
                    <a:lnTo>
                      <a:pt x="9105" y="2490"/>
                    </a:lnTo>
                    <a:cubicBezTo>
                      <a:pt x="9105" y="2427"/>
                      <a:pt x="9074" y="2332"/>
                      <a:pt x="8979" y="2269"/>
                    </a:cubicBezTo>
                    <a:lnTo>
                      <a:pt x="6900" y="127"/>
                    </a:lnTo>
                    <a:cubicBezTo>
                      <a:pt x="6805" y="64"/>
                      <a:pt x="6742" y="1"/>
                      <a:pt x="664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EEBEFF-723D-4B31-86EA-9C1224863F65}"/>
              </a:ext>
            </a:extLst>
          </p:cNvPr>
          <p:cNvGrpSpPr/>
          <p:nvPr/>
        </p:nvGrpSpPr>
        <p:grpSpPr>
          <a:xfrm>
            <a:off x="11263247" y="1321744"/>
            <a:ext cx="759293" cy="748778"/>
            <a:chOff x="9720471" y="2335695"/>
            <a:chExt cx="1878496" cy="182271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EF81B78-7F48-447F-9321-A2ADA281EC13}"/>
                </a:ext>
              </a:extLst>
            </p:cNvPr>
            <p:cNvGrpSpPr/>
            <p:nvPr/>
          </p:nvGrpSpPr>
          <p:grpSpPr>
            <a:xfrm>
              <a:off x="9720471" y="2335695"/>
              <a:ext cx="1878496" cy="1822715"/>
              <a:chOff x="8835887" y="948072"/>
              <a:chExt cx="2454965" cy="2415208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3496C6C-4CA5-4E13-91D3-C4DE0B22048D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369E8A5-08FC-4753-8E89-61F50B54D70A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0EB5160-381C-4CB5-967E-5B53179F44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3545" y="2717168"/>
              <a:ext cx="900000" cy="900000"/>
            </a:xfrm>
            <a:custGeom>
              <a:avLst/>
              <a:gdLst>
                <a:gd name="T0" fmla="*/ 2804 w 2872"/>
                <a:gd name="T1" fmla="*/ 325 h 1914"/>
                <a:gd name="T2" fmla="*/ 2761 w 2872"/>
                <a:gd name="T3" fmla="*/ 325 h 1914"/>
                <a:gd name="T4" fmla="*/ 2703 w 2872"/>
                <a:gd name="T5" fmla="*/ 267 h 1914"/>
                <a:gd name="T6" fmla="*/ 2703 w 2872"/>
                <a:gd name="T7" fmla="*/ 152 h 1914"/>
                <a:gd name="T8" fmla="*/ 2647 w 2872"/>
                <a:gd name="T9" fmla="*/ 85 h 1914"/>
                <a:gd name="T10" fmla="*/ 1493 w 2872"/>
                <a:gd name="T11" fmla="*/ 218 h 1914"/>
                <a:gd name="T12" fmla="*/ 1380 w 2872"/>
                <a:gd name="T13" fmla="*/ 219 h 1914"/>
                <a:gd name="T14" fmla="*/ 225 w 2872"/>
                <a:gd name="T15" fmla="*/ 85 h 1914"/>
                <a:gd name="T16" fmla="*/ 170 w 2872"/>
                <a:gd name="T17" fmla="*/ 152 h 1914"/>
                <a:gd name="T18" fmla="*/ 170 w 2872"/>
                <a:gd name="T19" fmla="*/ 267 h 1914"/>
                <a:gd name="T20" fmla="*/ 111 w 2872"/>
                <a:gd name="T21" fmla="*/ 325 h 1914"/>
                <a:gd name="T22" fmla="*/ 68 w 2872"/>
                <a:gd name="T23" fmla="*/ 325 h 1914"/>
                <a:gd name="T24" fmla="*/ 0 w 2872"/>
                <a:gd name="T25" fmla="*/ 394 h 1914"/>
                <a:gd name="T26" fmla="*/ 1 w 2872"/>
                <a:gd name="T27" fmla="*/ 1765 h 1914"/>
                <a:gd name="T28" fmla="*/ 69 w 2872"/>
                <a:gd name="T29" fmla="*/ 1833 h 1914"/>
                <a:gd name="T30" fmla="*/ 1228 w 2872"/>
                <a:gd name="T31" fmla="*/ 1833 h 1914"/>
                <a:gd name="T32" fmla="*/ 1266 w 2872"/>
                <a:gd name="T33" fmla="*/ 1872 h 1914"/>
                <a:gd name="T34" fmla="*/ 1305 w 2872"/>
                <a:gd name="T35" fmla="*/ 1914 h 1914"/>
                <a:gd name="T36" fmla="*/ 1567 w 2872"/>
                <a:gd name="T37" fmla="*/ 1914 h 1914"/>
                <a:gd name="T38" fmla="*/ 1606 w 2872"/>
                <a:gd name="T39" fmla="*/ 1875 h 1914"/>
                <a:gd name="T40" fmla="*/ 1645 w 2872"/>
                <a:gd name="T41" fmla="*/ 1833 h 1914"/>
                <a:gd name="T42" fmla="*/ 2803 w 2872"/>
                <a:gd name="T43" fmla="*/ 1833 h 1914"/>
                <a:gd name="T44" fmla="*/ 2872 w 2872"/>
                <a:gd name="T45" fmla="*/ 1765 h 1914"/>
                <a:gd name="T46" fmla="*/ 2872 w 2872"/>
                <a:gd name="T47" fmla="*/ 394 h 1914"/>
                <a:gd name="T48" fmla="*/ 2804 w 2872"/>
                <a:gd name="T49" fmla="*/ 325 h 1914"/>
                <a:gd name="T50" fmla="*/ 1340 w 2872"/>
                <a:gd name="T51" fmla="*/ 1700 h 1914"/>
                <a:gd name="T52" fmla="*/ 331 w 2872"/>
                <a:gd name="T53" fmla="*/ 1573 h 1914"/>
                <a:gd name="T54" fmla="*/ 257 w 2872"/>
                <a:gd name="T55" fmla="*/ 1510 h 1914"/>
                <a:gd name="T56" fmla="*/ 257 w 2872"/>
                <a:gd name="T57" fmla="*/ 216 h 1914"/>
                <a:gd name="T58" fmla="*/ 314 w 2872"/>
                <a:gd name="T59" fmla="*/ 148 h 1914"/>
                <a:gd name="T60" fmla="*/ 1340 w 2872"/>
                <a:gd name="T61" fmla="*/ 308 h 1914"/>
                <a:gd name="T62" fmla="*/ 1392 w 2872"/>
                <a:gd name="T63" fmla="*/ 413 h 1914"/>
                <a:gd name="T64" fmla="*/ 1393 w 2872"/>
                <a:gd name="T65" fmla="*/ 1671 h 1914"/>
                <a:gd name="T66" fmla="*/ 1340 w 2872"/>
                <a:gd name="T67" fmla="*/ 1700 h 1914"/>
                <a:gd name="T68" fmla="*/ 2615 w 2872"/>
                <a:gd name="T69" fmla="*/ 1510 h 1914"/>
                <a:gd name="T70" fmla="*/ 2541 w 2872"/>
                <a:gd name="T71" fmla="*/ 1573 h 1914"/>
                <a:gd name="T72" fmla="*/ 1532 w 2872"/>
                <a:gd name="T73" fmla="*/ 1700 h 1914"/>
                <a:gd name="T74" fmla="*/ 1480 w 2872"/>
                <a:gd name="T75" fmla="*/ 1671 h 1914"/>
                <a:gd name="T76" fmla="*/ 1480 w 2872"/>
                <a:gd name="T77" fmla="*/ 413 h 1914"/>
                <a:gd name="T78" fmla="*/ 1533 w 2872"/>
                <a:gd name="T79" fmla="*/ 308 h 1914"/>
                <a:gd name="T80" fmla="*/ 2558 w 2872"/>
                <a:gd name="T81" fmla="*/ 148 h 1914"/>
                <a:gd name="T82" fmla="*/ 2615 w 2872"/>
                <a:gd name="T83" fmla="*/ 216 h 1914"/>
                <a:gd name="T84" fmla="*/ 2615 w 2872"/>
                <a:gd name="T85" fmla="*/ 1510 h 1914"/>
                <a:gd name="T86" fmla="*/ 2615 w 2872"/>
                <a:gd name="T87" fmla="*/ 1510 h 1914"/>
                <a:gd name="T88" fmla="*/ 2615 w 2872"/>
                <a:gd name="T89" fmla="*/ 1510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2" h="1914">
                  <a:moveTo>
                    <a:pt x="2804" y="325"/>
                  </a:moveTo>
                  <a:cubicBezTo>
                    <a:pt x="2761" y="325"/>
                    <a:pt x="2761" y="325"/>
                    <a:pt x="2761" y="325"/>
                  </a:cubicBezTo>
                  <a:cubicBezTo>
                    <a:pt x="2729" y="325"/>
                    <a:pt x="2703" y="299"/>
                    <a:pt x="2703" y="267"/>
                  </a:cubicBezTo>
                  <a:cubicBezTo>
                    <a:pt x="2703" y="152"/>
                    <a:pt x="2703" y="152"/>
                    <a:pt x="2703" y="152"/>
                  </a:cubicBezTo>
                  <a:cubicBezTo>
                    <a:pt x="2703" y="119"/>
                    <a:pt x="2680" y="91"/>
                    <a:pt x="2647" y="85"/>
                  </a:cubicBezTo>
                  <a:cubicBezTo>
                    <a:pt x="2204" y="0"/>
                    <a:pt x="1800" y="2"/>
                    <a:pt x="1493" y="218"/>
                  </a:cubicBezTo>
                  <a:cubicBezTo>
                    <a:pt x="1439" y="257"/>
                    <a:pt x="1434" y="256"/>
                    <a:pt x="1380" y="219"/>
                  </a:cubicBezTo>
                  <a:cubicBezTo>
                    <a:pt x="1072" y="2"/>
                    <a:pt x="669" y="0"/>
                    <a:pt x="225" y="85"/>
                  </a:cubicBezTo>
                  <a:cubicBezTo>
                    <a:pt x="193" y="91"/>
                    <a:pt x="170" y="119"/>
                    <a:pt x="170" y="152"/>
                  </a:cubicBezTo>
                  <a:cubicBezTo>
                    <a:pt x="170" y="267"/>
                    <a:pt x="170" y="267"/>
                    <a:pt x="170" y="267"/>
                  </a:cubicBezTo>
                  <a:cubicBezTo>
                    <a:pt x="170" y="299"/>
                    <a:pt x="143" y="325"/>
                    <a:pt x="111" y="325"/>
                  </a:cubicBezTo>
                  <a:cubicBezTo>
                    <a:pt x="68" y="325"/>
                    <a:pt x="68" y="325"/>
                    <a:pt x="68" y="325"/>
                  </a:cubicBezTo>
                  <a:cubicBezTo>
                    <a:pt x="31" y="325"/>
                    <a:pt x="0" y="356"/>
                    <a:pt x="0" y="394"/>
                  </a:cubicBezTo>
                  <a:cubicBezTo>
                    <a:pt x="1" y="1765"/>
                    <a:pt x="1" y="1765"/>
                    <a:pt x="1" y="1765"/>
                  </a:cubicBezTo>
                  <a:cubicBezTo>
                    <a:pt x="1" y="1802"/>
                    <a:pt x="31" y="1833"/>
                    <a:pt x="69" y="1833"/>
                  </a:cubicBezTo>
                  <a:cubicBezTo>
                    <a:pt x="1228" y="1833"/>
                    <a:pt x="1228" y="1833"/>
                    <a:pt x="1228" y="1833"/>
                  </a:cubicBezTo>
                  <a:cubicBezTo>
                    <a:pt x="1249" y="1833"/>
                    <a:pt x="1266" y="1850"/>
                    <a:pt x="1266" y="1872"/>
                  </a:cubicBezTo>
                  <a:cubicBezTo>
                    <a:pt x="1266" y="1895"/>
                    <a:pt x="1282" y="1914"/>
                    <a:pt x="1305" y="1914"/>
                  </a:cubicBezTo>
                  <a:cubicBezTo>
                    <a:pt x="1567" y="1914"/>
                    <a:pt x="1567" y="1914"/>
                    <a:pt x="1567" y="1914"/>
                  </a:cubicBezTo>
                  <a:cubicBezTo>
                    <a:pt x="1588" y="1914"/>
                    <a:pt x="1606" y="1896"/>
                    <a:pt x="1606" y="1875"/>
                  </a:cubicBezTo>
                  <a:cubicBezTo>
                    <a:pt x="1606" y="1852"/>
                    <a:pt x="1621" y="1833"/>
                    <a:pt x="1645" y="1833"/>
                  </a:cubicBezTo>
                  <a:cubicBezTo>
                    <a:pt x="2803" y="1833"/>
                    <a:pt x="2803" y="1833"/>
                    <a:pt x="2803" y="1833"/>
                  </a:cubicBezTo>
                  <a:cubicBezTo>
                    <a:pt x="2841" y="1833"/>
                    <a:pt x="2872" y="1802"/>
                    <a:pt x="2872" y="1765"/>
                  </a:cubicBezTo>
                  <a:cubicBezTo>
                    <a:pt x="2872" y="394"/>
                    <a:pt x="2872" y="394"/>
                    <a:pt x="2872" y="394"/>
                  </a:cubicBezTo>
                  <a:cubicBezTo>
                    <a:pt x="2872" y="356"/>
                    <a:pt x="2842" y="325"/>
                    <a:pt x="2804" y="325"/>
                  </a:cubicBezTo>
                  <a:close/>
                  <a:moveTo>
                    <a:pt x="1340" y="1700"/>
                  </a:moveTo>
                  <a:cubicBezTo>
                    <a:pt x="1067" y="1529"/>
                    <a:pt x="711" y="1510"/>
                    <a:pt x="331" y="1573"/>
                  </a:cubicBezTo>
                  <a:cubicBezTo>
                    <a:pt x="292" y="1579"/>
                    <a:pt x="257" y="1550"/>
                    <a:pt x="257" y="1510"/>
                  </a:cubicBezTo>
                  <a:cubicBezTo>
                    <a:pt x="257" y="216"/>
                    <a:pt x="257" y="216"/>
                    <a:pt x="257" y="216"/>
                  </a:cubicBezTo>
                  <a:cubicBezTo>
                    <a:pt x="257" y="182"/>
                    <a:pt x="281" y="154"/>
                    <a:pt x="314" y="148"/>
                  </a:cubicBezTo>
                  <a:cubicBezTo>
                    <a:pt x="710" y="81"/>
                    <a:pt x="1074" y="108"/>
                    <a:pt x="1340" y="308"/>
                  </a:cubicBezTo>
                  <a:cubicBezTo>
                    <a:pt x="1374" y="334"/>
                    <a:pt x="1392" y="371"/>
                    <a:pt x="1392" y="413"/>
                  </a:cubicBezTo>
                  <a:cubicBezTo>
                    <a:pt x="1393" y="1671"/>
                    <a:pt x="1393" y="1671"/>
                    <a:pt x="1393" y="1671"/>
                  </a:cubicBezTo>
                  <a:cubicBezTo>
                    <a:pt x="1393" y="1698"/>
                    <a:pt x="1363" y="1714"/>
                    <a:pt x="1340" y="1700"/>
                  </a:cubicBezTo>
                  <a:close/>
                  <a:moveTo>
                    <a:pt x="2615" y="1510"/>
                  </a:moveTo>
                  <a:cubicBezTo>
                    <a:pt x="2615" y="1550"/>
                    <a:pt x="2580" y="1579"/>
                    <a:pt x="2541" y="1573"/>
                  </a:cubicBezTo>
                  <a:cubicBezTo>
                    <a:pt x="2162" y="1510"/>
                    <a:pt x="1805" y="1529"/>
                    <a:pt x="1532" y="1700"/>
                  </a:cubicBezTo>
                  <a:cubicBezTo>
                    <a:pt x="1509" y="1714"/>
                    <a:pt x="1480" y="1698"/>
                    <a:pt x="1480" y="1671"/>
                  </a:cubicBezTo>
                  <a:cubicBezTo>
                    <a:pt x="1480" y="413"/>
                    <a:pt x="1480" y="413"/>
                    <a:pt x="1480" y="413"/>
                  </a:cubicBezTo>
                  <a:cubicBezTo>
                    <a:pt x="1480" y="371"/>
                    <a:pt x="1499" y="334"/>
                    <a:pt x="1533" y="308"/>
                  </a:cubicBezTo>
                  <a:cubicBezTo>
                    <a:pt x="1798" y="108"/>
                    <a:pt x="2163" y="81"/>
                    <a:pt x="2558" y="148"/>
                  </a:cubicBezTo>
                  <a:cubicBezTo>
                    <a:pt x="2592" y="154"/>
                    <a:pt x="2615" y="182"/>
                    <a:pt x="2615" y="216"/>
                  </a:cubicBezTo>
                  <a:cubicBezTo>
                    <a:pt x="2615" y="1510"/>
                    <a:pt x="2615" y="1510"/>
                    <a:pt x="2615" y="1510"/>
                  </a:cubicBezTo>
                  <a:close/>
                  <a:moveTo>
                    <a:pt x="2615" y="1510"/>
                  </a:moveTo>
                  <a:cubicBezTo>
                    <a:pt x="2615" y="1510"/>
                    <a:pt x="2615" y="1510"/>
                    <a:pt x="2615" y="1510"/>
                  </a:cubicBezTo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E27E5A-B8BA-4108-BF73-56BD69AF08C2}"/>
              </a:ext>
            </a:extLst>
          </p:cNvPr>
          <p:cNvGrpSpPr/>
          <p:nvPr/>
        </p:nvGrpSpPr>
        <p:grpSpPr>
          <a:xfrm>
            <a:off x="11249135" y="3307845"/>
            <a:ext cx="759293" cy="748778"/>
            <a:chOff x="5353879" y="2335693"/>
            <a:chExt cx="1878496" cy="182271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105E8EE-2946-41ED-9C0F-C334FDB4A8DB}"/>
                </a:ext>
              </a:extLst>
            </p:cNvPr>
            <p:cNvGrpSpPr/>
            <p:nvPr/>
          </p:nvGrpSpPr>
          <p:grpSpPr>
            <a:xfrm>
              <a:off x="5353879" y="2335693"/>
              <a:ext cx="1878496" cy="1822715"/>
              <a:chOff x="8835887" y="948072"/>
              <a:chExt cx="2454965" cy="2415208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C8ED565-35BE-45F3-B209-F5F5EFC99AA5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3FF6A31-A3B0-43E6-9B51-7B399F3C5B9B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grpSp>
          <p:nvGrpSpPr>
            <p:cNvPr id="41" name="Google Shape;1277;p42">
              <a:extLst>
                <a:ext uri="{FF2B5EF4-FFF2-40B4-BE49-F238E27FC236}">
                  <a16:creationId xmlns:a16="http://schemas.microsoft.com/office/drawing/2014/main" id="{0E858E63-45FF-4DDD-BB4A-DBCE838E6BC6}"/>
                </a:ext>
              </a:extLst>
            </p:cNvPr>
            <p:cNvGrpSpPr/>
            <p:nvPr/>
          </p:nvGrpSpPr>
          <p:grpSpPr>
            <a:xfrm>
              <a:off x="5878611" y="2743246"/>
              <a:ext cx="900000" cy="900000"/>
              <a:chOff x="1190625" y="561050"/>
              <a:chExt cx="5224075" cy="4573325"/>
            </a:xfrm>
          </p:grpSpPr>
          <p:sp>
            <p:nvSpPr>
              <p:cNvPr id="42" name="Google Shape;1278;p42">
                <a:extLst>
                  <a:ext uri="{FF2B5EF4-FFF2-40B4-BE49-F238E27FC236}">
                    <a16:creationId xmlns:a16="http://schemas.microsoft.com/office/drawing/2014/main" id="{2BFBA916-B258-4055-A82A-CFEF77601C95}"/>
                  </a:ext>
                </a:extLst>
              </p:cNvPr>
              <p:cNvSpPr/>
              <p:nvPr/>
            </p:nvSpPr>
            <p:spPr>
              <a:xfrm>
                <a:off x="1190625" y="561050"/>
                <a:ext cx="4662200" cy="1399425"/>
              </a:xfrm>
              <a:custGeom>
                <a:avLst/>
                <a:gdLst/>
                <a:ahLst/>
                <a:cxnLst/>
                <a:rect l="l" t="t" r="r" b="b"/>
                <a:pathLst>
                  <a:path w="186488" h="55977" extrusionOk="0">
                    <a:moveTo>
                      <a:pt x="45864" y="6590"/>
                    </a:moveTo>
                    <a:lnTo>
                      <a:pt x="45864" y="49354"/>
                    </a:lnTo>
                    <a:lnTo>
                      <a:pt x="6850" y="49354"/>
                    </a:lnTo>
                    <a:cubicBezTo>
                      <a:pt x="6720" y="49354"/>
                      <a:pt x="6622" y="49256"/>
                      <a:pt x="6622" y="49159"/>
                    </a:cubicBezTo>
                    <a:lnTo>
                      <a:pt x="6622" y="6818"/>
                    </a:lnTo>
                    <a:cubicBezTo>
                      <a:pt x="6622" y="6688"/>
                      <a:pt x="6720" y="6590"/>
                      <a:pt x="6850" y="6590"/>
                    </a:cubicBezTo>
                    <a:close/>
                    <a:moveTo>
                      <a:pt x="179670" y="6590"/>
                    </a:moveTo>
                    <a:cubicBezTo>
                      <a:pt x="179768" y="6590"/>
                      <a:pt x="179866" y="6688"/>
                      <a:pt x="179866" y="6818"/>
                    </a:cubicBezTo>
                    <a:lnTo>
                      <a:pt x="179866" y="49159"/>
                    </a:lnTo>
                    <a:cubicBezTo>
                      <a:pt x="179866" y="49256"/>
                      <a:pt x="179768" y="49354"/>
                      <a:pt x="179670" y="49354"/>
                    </a:cubicBezTo>
                    <a:lnTo>
                      <a:pt x="52453" y="49354"/>
                    </a:lnTo>
                    <a:lnTo>
                      <a:pt x="52453" y="6590"/>
                    </a:lnTo>
                    <a:close/>
                    <a:moveTo>
                      <a:pt x="6818" y="0"/>
                    </a:moveTo>
                    <a:cubicBezTo>
                      <a:pt x="3066" y="0"/>
                      <a:pt x="0" y="3034"/>
                      <a:pt x="0" y="6818"/>
                    </a:cubicBezTo>
                    <a:lnTo>
                      <a:pt x="0" y="49159"/>
                    </a:lnTo>
                    <a:cubicBezTo>
                      <a:pt x="0" y="52910"/>
                      <a:pt x="3066" y="55976"/>
                      <a:pt x="6818" y="55976"/>
                    </a:cubicBezTo>
                    <a:lnTo>
                      <a:pt x="179670" y="55976"/>
                    </a:lnTo>
                    <a:cubicBezTo>
                      <a:pt x="183421" y="55976"/>
                      <a:pt x="186488" y="52910"/>
                      <a:pt x="186488" y="49159"/>
                    </a:cubicBezTo>
                    <a:lnTo>
                      <a:pt x="186488" y="6818"/>
                    </a:lnTo>
                    <a:cubicBezTo>
                      <a:pt x="186488" y="3034"/>
                      <a:pt x="183421" y="0"/>
                      <a:pt x="17967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3" name="Google Shape;1279;p42">
                <a:extLst>
                  <a:ext uri="{FF2B5EF4-FFF2-40B4-BE49-F238E27FC236}">
                    <a16:creationId xmlns:a16="http://schemas.microsoft.com/office/drawing/2014/main" id="{69A5D7FE-7AF7-43DD-AA28-2CC0074951F0}"/>
                  </a:ext>
                </a:extLst>
              </p:cNvPr>
              <p:cNvSpPr/>
              <p:nvPr/>
            </p:nvSpPr>
            <p:spPr>
              <a:xfrm>
                <a:off x="2689500" y="100142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7"/>
                    </a:cubicBezTo>
                    <a:cubicBezTo>
                      <a:pt x="0" y="5122"/>
                      <a:pt x="1501" y="6622"/>
                      <a:pt x="3295" y="6622"/>
                    </a:cubicBezTo>
                    <a:lnTo>
                      <a:pt x="63283" y="6622"/>
                    </a:lnTo>
                    <a:cubicBezTo>
                      <a:pt x="65110" y="6622"/>
                      <a:pt x="66577" y="5122"/>
                      <a:pt x="66577" y="3327"/>
                    </a:cubicBezTo>
                    <a:cubicBezTo>
                      <a:pt x="66577" y="1501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4" name="Google Shape;1280;p42">
                <a:extLst>
                  <a:ext uri="{FF2B5EF4-FFF2-40B4-BE49-F238E27FC236}">
                    <a16:creationId xmlns:a16="http://schemas.microsoft.com/office/drawing/2014/main" id="{D6914403-8A4D-485B-8E32-6735EA9FBF27}"/>
                  </a:ext>
                </a:extLst>
              </p:cNvPr>
              <p:cNvSpPr/>
              <p:nvPr/>
            </p:nvSpPr>
            <p:spPr>
              <a:xfrm>
                <a:off x="3482975" y="1354525"/>
                <a:ext cx="1928675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77147" h="6590" extrusionOk="0">
                    <a:moveTo>
                      <a:pt x="3328" y="1"/>
                    </a:moveTo>
                    <a:cubicBezTo>
                      <a:pt x="1501" y="1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328" y="6590"/>
                    </a:cubicBezTo>
                    <a:lnTo>
                      <a:pt x="73852" y="6590"/>
                    </a:lnTo>
                    <a:cubicBezTo>
                      <a:pt x="75679" y="6590"/>
                      <a:pt x="77146" y="5122"/>
                      <a:pt x="77146" y="3295"/>
                    </a:cubicBezTo>
                    <a:cubicBezTo>
                      <a:pt x="77146" y="1468"/>
                      <a:pt x="75679" y="1"/>
                      <a:pt x="7385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5" name="Google Shape;1281;p42">
                <a:extLst>
                  <a:ext uri="{FF2B5EF4-FFF2-40B4-BE49-F238E27FC236}">
                    <a16:creationId xmlns:a16="http://schemas.microsoft.com/office/drawing/2014/main" id="{72741409-43E0-4A49-9D7E-532FBF6C680F}"/>
                  </a:ext>
                </a:extLst>
              </p:cNvPr>
              <p:cNvSpPr/>
              <p:nvPr/>
            </p:nvSpPr>
            <p:spPr>
              <a:xfrm>
                <a:off x="2689500" y="1354525"/>
                <a:ext cx="6067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590" extrusionOk="0">
                    <a:moveTo>
                      <a:pt x="3295" y="1"/>
                    </a:moveTo>
                    <a:cubicBezTo>
                      <a:pt x="1468" y="1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295" y="6590"/>
                    </a:cubicBezTo>
                    <a:lnTo>
                      <a:pt x="20942" y="6590"/>
                    </a:lnTo>
                    <a:cubicBezTo>
                      <a:pt x="22769" y="6590"/>
                      <a:pt x="24269" y="5122"/>
                      <a:pt x="24269" y="3295"/>
                    </a:cubicBezTo>
                    <a:cubicBezTo>
                      <a:pt x="24269" y="1468"/>
                      <a:pt x="22769" y="1"/>
                      <a:pt x="2094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6" name="Google Shape;1282;p42">
                <a:extLst>
                  <a:ext uri="{FF2B5EF4-FFF2-40B4-BE49-F238E27FC236}">
                    <a16:creationId xmlns:a16="http://schemas.microsoft.com/office/drawing/2014/main" id="{49DD7F4F-97C0-4C96-9982-BA004C73C595}"/>
                  </a:ext>
                </a:extLst>
              </p:cNvPr>
              <p:cNvSpPr/>
              <p:nvPr/>
            </p:nvSpPr>
            <p:spPr>
              <a:xfrm>
                <a:off x="1543725" y="825275"/>
                <a:ext cx="605925" cy="60592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37" extrusionOk="0">
                    <a:moveTo>
                      <a:pt x="12102" y="0"/>
                    </a:moveTo>
                    <a:cubicBezTo>
                      <a:pt x="5415" y="0"/>
                      <a:pt x="0" y="5448"/>
                      <a:pt x="0" y="12135"/>
                    </a:cubicBezTo>
                    <a:cubicBezTo>
                      <a:pt x="0" y="13962"/>
                      <a:pt x="1468" y="15429"/>
                      <a:pt x="3295" y="15429"/>
                    </a:cubicBezTo>
                    <a:cubicBezTo>
                      <a:pt x="5122" y="15429"/>
                      <a:pt x="6590" y="13962"/>
                      <a:pt x="6590" y="12135"/>
                    </a:cubicBezTo>
                    <a:cubicBezTo>
                      <a:pt x="6590" y="9069"/>
                      <a:pt x="9069" y="6622"/>
                      <a:pt x="12102" y="6622"/>
                    </a:cubicBezTo>
                    <a:cubicBezTo>
                      <a:pt x="15136" y="6622"/>
                      <a:pt x="17615" y="9069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2"/>
                    </a:cubicBezTo>
                    <a:cubicBezTo>
                      <a:pt x="8808" y="22769"/>
                      <a:pt x="10276" y="24237"/>
                      <a:pt x="12102" y="24237"/>
                    </a:cubicBezTo>
                    <a:cubicBezTo>
                      <a:pt x="18789" y="24237"/>
                      <a:pt x="24237" y="18822"/>
                      <a:pt x="24237" y="12135"/>
                    </a:cubicBezTo>
                    <a:cubicBezTo>
                      <a:pt x="24237" y="5448"/>
                      <a:pt x="18789" y="0"/>
                      <a:pt x="1210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7" name="Google Shape;1283;p42">
                <a:extLst>
                  <a:ext uri="{FF2B5EF4-FFF2-40B4-BE49-F238E27FC236}">
                    <a16:creationId xmlns:a16="http://schemas.microsoft.com/office/drawing/2014/main" id="{18386D12-4CA6-4F7F-B2A6-8FC99C4FC950}"/>
                  </a:ext>
                </a:extLst>
              </p:cNvPr>
              <p:cNvSpPr/>
              <p:nvPr/>
            </p:nvSpPr>
            <p:spPr>
              <a:xfrm>
                <a:off x="1763900" y="153067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0"/>
                    </a:moveTo>
                    <a:cubicBezTo>
                      <a:pt x="1469" y="0"/>
                      <a:pt x="1" y="1468"/>
                      <a:pt x="1" y="3295"/>
                    </a:cubicBezTo>
                    <a:cubicBezTo>
                      <a:pt x="1" y="5122"/>
                      <a:pt x="1501" y="6622"/>
                      <a:pt x="3328" y="6622"/>
                    </a:cubicBezTo>
                    <a:cubicBezTo>
                      <a:pt x="5155" y="6622"/>
                      <a:pt x="6655" y="5122"/>
                      <a:pt x="6655" y="3295"/>
                    </a:cubicBezTo>
                    <a:cubicBezTo>
                      <a:pt x="6655" y="1468"/>
                      <a:pt x="5155" y="0"/>
                      <a:pt x="332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8" name="Google Shape;1284;p42">
                <a:extLst>
                  <a:ext uri="{FF2B5EF4-FFF2-40B4-BE49-F238E27FC236}">
                    <a16:creationId xmlns:a16="http://schemas.microsoft.com/office/drawing/2014/main" id="{FA52C9A5-43BF-4E02-A062-BABAC23C9E33}"/>
                  </a:ext>
                </a:extLst>
              </p:cNvPr>
              <p:cNvSpPr/>
              <p:nvPr/>
            </p:nvSpPr>
            <p:spPr>
              <a:xfrm>
                <a:off x="2689500" y="258837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328"/>
                    </a:cubicBezTo>
                    <a:cubicBezTo>
                      <a:pt x="0" y="5154"/>
                      <a:pt x="1501" y="6622"/>
                      <a:pt x="3295" y="6622"/>
                    </a:cubicBezTo>
                    <a:lnTo>
                      <a:pt x="63283" y="6622"/>
                    </a:lnTo>
                    <a:cubicBezTo>
                      <a:pt x="65110" y="6622"/>
                      <a:pt x="66577" y="5154"/>
                      <a:pt x="66577" y="3328"/>
                    </a:cubicBezTo>
                    <a:cubicBezTo>
                      <a:pt x="66577" y="1501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49" name="Google Shape;1285;p42">
                <a:extLst>
                  <a:ext uri="{FF2B5EF4-FFF2-40B4-BE49-F238E27FC236}">
                    <a16:creationId xmlns:a16="http://schemas.microsoft.com/office/drawing/2014/main" id="{BE2C8E8C-C5DF-42A0-997C-763959480BFA}"/>
                  </a:ext>
                </a:extLst>
              </p:cNvPr>
              <p:cNvSpPr/>
              <p:nvPr/>
            </p:nvSpPr>
            <p:spPr>
              <a:xfrm>
                <a:off x="3482975" y="2941475"/>
                <a:ext cx="16644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623" extrusionOk="0">
                    <a:moveTo>
                      <a:pt x="3328" y="1"/>
                    </a:moveTo>
                    <a:cubicBezTo>
                      <a:pt x="1501" y="1"/>
                      <a:pt x="0" y="1469"/>
                      <a:pt x="0" y="3295"/>
                    </a:cubicBezTo>
                    <a:cubicBezTo>
                      <a:pt x="0" y="5122"/>
                      <a:pt x="1501" y="6623"/>
                      <a:pt x="3328" y="6623"/>
                    </a:cubicBezTo>
                    <a:lnTo>
                      <a:pt x="63283" y="6623"/>
                    </a:lnTo>
                    <a:cubicBezTo>
                      <a:pt x="65110" y="6623"/>
                      <a:pt x="66578" y="5122"/>
                      <a:pt x="66578" y="3295"/>
                    </a:cubicBezTo>
                    <a:cubicBezTo>
                      <a:pt x="66578" y="1469"/>
                      <a:pt x="65110" y="1"/>
                      <a:pt x="63283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0" name="Google Shape;1286;p42">
                <a:extLst>
                  <a:ext uri="{FF2B5EF4-FFF2-40B4-BE49-F238E27FC236}">
                    <a16:creationId xmlns:a16="http://schemas.microsoft.com/office/drawing/2014/main" id="{21D7ED50-63A1-4F84-912F-378A53EA6AF8}"/>
                  </a:ext>
                </a:extLst>
              </p:cNvPr>
              <p:cNvSpPr/>
              <p:nvPr/>
            </p:nvSpPr>
            <p:spPr>
              <a:xfrm>
                <a:off x="2689500" y="2941475"/>
                <a:ext cx="6067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623" extrusionOk="0">
                    <a:moveTo>
                      <a:pt x="3295" y="1"/>
                    </a:moveTo>
                    <a:cubicBezTo>
                      <a:pt x="1468" y="1"/>
                      <a:pt x="0" y="1469"/>
                      <a:pt x="0" y="3295"/>
                    </a:cubicBezTo>
                    <a:cubicBezTo>
                      <a:pt x="0" y="5122"/>
                      <a:pt x="1501" y="6623"/>
                      <a:pt x="3295" y="6623"/>
                    </a:cubicBezTo>
                    <a:lnTo>
                      <a:pt x="20942" y="6623"/>
                    </a:lnTo>
                    <a:cubicBezTo>
                      <a:pt x="22769" y="6623"/>
                      <a:pt x="24269" y="5122"/>
                      <a:pt x="24269" y="3295"/>
                    </a:cubicBezTo>
                    <a:cubicBezTo>
                      <a:pt x="24269" y="1469"/>
                      <a:pt x="22769" y="1"/>
                      <a:pt x="2094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1" name="Google Shape;1287;p42">
                <a:extLst>
                  <a:ext uri="{FF2B5EF4-FFF2-40B4-BE49-F238E27FC236}">
                    <a16:creationId xmlns:a16="http://schemas.microsoft.com/office/drawing/2014/main" id="{CC535406-0E19-471A-BFC7-D048C330DF18}"/>
                  </a:ext>
                </a:extLst>
              </p:cNvPr>
              <p:cNvSpPr/>
              <p:nvPr/>
            </p:nvSpPr>
            <p:spPr>
              <a:xfrm>
                <a:off x="1543725" y="2412225"/>
                <a:ext cx="605925" cy="6059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38" extrusionOk="0">
                    <a:moveTo>
                      <a:pt x="12102" y="1"/>
                    </a:moveTo>
                    <a:cubicBezTo>
                      <a:pt x="5415" y="1"/>
                      <a:pt x="0" y="5448"/>
                      <a:pt x="0" y="12135"/>
                    </a:cubicBezTo>
                    <a:cubicBezTo>
                      <a:pt x="0" y="13962"/>
                      <a:pt x="1468" y="15430"/>
                      <a:pt x="3295" y="15430"/>
                    </a:cubicBezTo>
                    <a:cubicBezTo>
                      <a:pt x="5122" y="15430"/>
                      <a:pt x="6590" y="13962"/>
                      <a:pt x="6590" y="12135"/>
                    </a:cubicBezTo>
                    <a:cubicBezTo>
                      <a:pt x="6590" y="9102"/>
                      <a:pt x="9069" y="6622"/>
                      <a:pt x="12102" y="6622"/>
                    </a:cubicBezTo>
                    <a:cubicBezTo>
                      <a:pt x="15136" y="6622"/>
                      <a:pt x="17615" y="9102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3"/>
                    </a:cubicBezTo>
                    <a:cubicBezTo>
                      <a:pt x="8808" y="22769"/>
                      <a:pt x="10276" y="24237"/>
                      <a:pt x="12102" y="24237"/>
                    </a:cubicBezTo>
                    <a:cubicBezTo>
                      <a:pt x="18789" y="24237"/>
                      <a:pt x="24237" y="18822"/>
                      <a:pt x="24237" y="12135"/>
                    </a:cubicBezTo>
                    <a:cubicBezTo>
                      <a:pt x="24237" y="5448"/>
                      <a:pt x="18789" y="1"/>
                      <a:pt x="1210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2" name="Google Shape;1288;p42">
                <a:extLst>
                  <a:ext uri="{FF2B5EF4-FFF2-40B4-BE49-F238E27FC236}">
                    <a16:creationId xmlns:a16="http://schemas.microsoft.com/office/drawing/2014/main" id="{845BECD5-9886-4537-9AB5-AB54C0B8EE6F}"/>
                  </a:ext>
                </a:extLst>
              </p:cNvPr>
              <p:cNvSpPr/>
              <p:nvPr/>
            </p:nvSpPr>
            <p:spPr>
              <a:xfrm>
                <a:off x="1763900" y="311762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1"/>
                    </a:moveTo>
                    <a:cubicBezTo>
                      <a:pt x="1469" y="1"/>
                      <a:pt x="1" y="1501"/>
                      <a:pt x="1" y="3295"/>
                    </a:cubicBezTo>
                    <a:cubicBezTo>
                      <a:pt x="1" y="5122"/>
                      <a:pt x="1501" y="6623"/>
                      <a:pt x="3328" y="6623"/>
                    </a:cubicBezTo>
                    <a:cubicBezTo>
                      <a:pt x="5155" y="6623"/>
                      <a:pt x="6655" y="5122"/>
                      <a:pt x="6655" y="3295"/>
                    </a:cubicBezTo>
                    <a:cubicBezTo>
                      <a:pt x="6655" y="1501"/>
                      <a:pt x="5155" y="1"/>
                      <a:pt x="332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3" name="Google Shape;1289;p42">
                <a:extLst>
                  <a:ext uri="{FF2B5EF4-FFF2-40B4-BE49-F238E27FC236}">
                    <a16:creationId xmlns:a16="http://schemas.microsoft.com/office/drawing/2014/main" id="{79DACF48-A02D-4283-B179-1FF331404388}"/>
                  </a:ext>
                </a:extLst>
              </p:cNvPr>
              <p:cNvSpPr/>
              <p:nvPr/>
            </p:nvSpPr>
            <p:spPr>
              <a:xfrm>
                <a:off x="2689500" y="4176150"/>
                <a:ext cx="1664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6578" h="6590" extrusionOk="0">
                    <a:moveTo>
                      <a:pt x="3295" y="0"/>
                    </a:moveTo>
                    <a:cubicBezTo>
                      <a:pt x="1468" y="0"/>
                      <a:pt x="0" y="1468"/>
                      <a:pt x="0" y="3295"/>
                    </a:cubicBezTo>
                    <a:cubicBezTo>
                      <a:pt x="0" y="5122"/>
                      <a:pt x="1501" y="6590"/>
                      <a:pt x="3295" y="6590"/>
                    </a:cubicBezTo>
                    <a:lnTo>
                      <a:pt x="63283" y="6590"/>
                    </a:lnTo>
                    <a:cubicBezTo>
                      <a:pt x="65110" y="6590"/>
                      <a:pt x="66577" y="5122"/>
                      <a:pt x="66577" y="3295"/>
                    </a:cubicBezTo>
                    <a:cubicBezTo>
                      <a:pt x="66577" y="1468"/>
                      <a:pt x="65110" y="0"/>
                      <a:pt x="6328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4" name="Google Shape;1290;p42">
                <a:extLst>
                  <a:ext uri="{FF2B5EF4-FFF2-40B4-BE49-F238E27FC236}">
                    <a16:creationId xmlns:a16="http://schemas.microsoft.com/office/drawing/2014/main" id="{2C680870-214C-405C-A3E4-7BDA1ADED36D}"/>
                  </a:ext>
                </a:extLst>
              </p:cNvPr>
              <p:cNvSpPr/>
              <p:nvPr/>
            </p:nvSpPr>
            <p:spPr>
              <a:xfrm>
                <a:off x="3482975" y="4528450"/>
                <a:ext cx="17525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0101" h="6622" extrusionOk="0">
                    <a:moveTo>
                      <a:pt x="3328" y="0"/>
                    </a:moveTo>
                    <a:cubicBezTo>
                      <a:pt x="1501" y="0"/>
                      <a:pt x="0" y="1501"/>
                      <a:pt x="0" y="3295"/>
                    </a:cubicBezTo>
                    <a:cubicBezTo>
                      <a:pt x="0" y="5121"/>
                      <a:pt x="1501" y="6622"/>
                      <a:pt x="3328" y="6622"/>
                    </a:cubicBezTo>
                    <a:lnTo>
                      <a:pt x="66806" y="6622"/>
                    </a:lnTo>
                    <a:cubicBezTo>
                      <a:pt x="68633" y="6622"/>
                      <a:pt x="70101" y="5121"/>
                      <a:pt x="70101" y="3295"/>
                    </a:cubicBezTo>
                    <a:cubicBezTo>
                      <a:pt x="70101" y="1501"/>
                      <a:pt x="68633" y="0"/>
                      <a:pt x="6680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5" name="Google Shape;1291;p42">
                <a:extLst>
                  <a:ext uri="{FF2B5EF4-FFF2-40B4-BE49-F238E27FC236}">
                    <a16:creationId xmlns:a16="http://schemas.microsoft.com/office/drawing/2014/main" id="{F89ACE59-9491-4172-AE86-181723A26D65}"/>
                  </a:ext>
                </a:extLst>
              </p:cNvPr>
              <p:cNvSpPr/>
              <p:nvPr/>
            </p:nvSpPr>
            <p:spPr>
              <a:xfrm>
                <a:off x="2689500" y="4528450"/>
                <a:ext cx="606750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24270" h="6622" extrusionOk="0">
                    <a:moveTo>
                      <a:pt x="3295" y="0"/>
                    </a:moveTo>
                    <a:cubicBezTo>
                      <a:pt x="1468" y="0"/>
                      <a:pt x="0" y="1501"/>
                      <a:pt x="0" y="3295"/>
                    </a:cubicBezTo>
                    <a:cubicBezTo>
                      <a:pt x="0" y="5121"/>
                      <a:pt x="1501" y="6622"/>
                      <a:pt x="3295" y="6622"/>
                    </a:cubicBezTo>
                    <a:lnTo>
                      <a:pt x="20942" y="6622"/>
                    </a:lnTo>
                    <a:cubicBezTo>
                      <a:pt x="22769" y="6622"/>
                      <a:pt x="24269" y="5121"/>
                      <a:pt x="24269" y="3295"/>
                    </a:cubicBezTo>
                    <a:cubicBezTo>
                      <a:pt x="24269" y="1501"/>
                      <a:pt x="22769" y="0"/>
                      <a:pt x="2094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6" name="Google Shape;1292;p42">
                <a:extLst>
                  <a:ext uri="{FF2B5EF4-FFF2-40B4-BE49-F238E27FC236}">
                    <a16:creationId xmlns:a16="http://schemas.microsoft.com/office/drawing/2014/main" id="{F719DEA2-6F9B-46D4-BAA5-5439CA389828}"/>
                  </a:ext>
                </a:extLst>
              </p:cNvPr>
              <p:cNvSpPr/>
              <p:nvPr/>
            </p:nvSpPr>
            <p:spPr>
              <a:xfrm>
                <a:off x="1543725" y="3999175"/>
                <a:ext cx="605925" cy="6067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4270" extrusionOk="0">
                    <a:moveTo>
                      <a:pt x="12102" y="1"/>
                    </a:moveTo>
                    <a:cubicBezTo>
                      <a:pt x="5415" y="1"/>
                      <a:pt x="0" y="5448"/>
                      <a:pt x="0" y="12135"/>
                    </a:cubicBezTo>
                    <a:cubicBezTo>
                      <a:pt x="0" y="13962"/>
                      <a:pt x="1468" y="15430"/>
                      <a:pt x="3295" y="15430"/>
                    </a:cubicBezTo>
                    <a:cubicBezTo>
                      <a:pt x="5122" y="15430"/>
                      <a:pt x="6590" y="13962"/>
                      <a:pt x="6590" y="12135"/>
                    </a:cubicBezTo>
                    <a:cubicBezTo>
                      <a:pt x="6590" y="9102"/>
                      <a:pt x="9069" y="6623"/>
                      <a:pt x="12102" y="6623"/>
                    </a:cubicBezTo>
                    <a:cubicBezTo>
                      <a:pt x="15136" y="6623"/>
                      <a:pt x="17615" y="9102"/>
                      <a:pt x="17615" y="12135"/>
                    </a:cubicBezTo>
                    <a:cubicBezTo>
                      <a:pt x="17615" y="15169"/>
                      <a:pt x="15136" y="17648"/>
                      <a:pt x="12102" y="17648"/>
                    </a:cubicBezTo>
                    <a:cubicBezTo>
                      <a:pt x="10276" y="17648"/>
                      <a:pt x="8808" y="19116"/>
                      <a:pt x="8808" y="20943"/>
                    </a:cubicBezTo>
                    <a:cubicBezTo>
                      <a:pt x="8808" y="22769"/>
                      <a:pt x="10276" y="24270"/>
                      <a:pt x="12102" y="24270"/>
                    </a:cubicBezTo>
                    <a:cubicBezTo>
                      <a:pt x="18789" y="24270"/>
                      <a:pt x="24237" y="18822"/>
                      <a:pt x="24237" y="12135"/>
                    </a:cubicBezTo>
                    <a:cubicBezTo>
                      <a:pt x="24237" y="5448"/>
                      <a:pt x="18789" y="1"/>
                      <a:pt x="1210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7" name="Google Shape;1293;p42">
                <a:extLst>
                  <a:ext uri="{FF2B5EF4-FFF2-40B4-BE49-F238E27FC236}">
                    <a16:creationId xmlns:a16="http://schemas.microsoft.com/office/drawing/2014/main" id="{308DE14B-4849-43D9-9DF8-53E58BCEED1D}"/>
                  </a:ext>
                </a:extLst>
              </p:cNvPr>
              <p:cNvSpPr/>
              <p:nvPr/>
            </p:nvSpPr>
            <p:spPr>
              <a:xfrm>
                <a:off x="1763900" y="4704575"/>
                <a:ext cx="16640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6623" extrusionOk="0">
                    <a:moveTo>
                      <a:pt x="3295" y="1"/>
                    </a:moveTo>
                    <a:cubicBezTo>
                      <a:pt x="1469" y="1"/>
                      <a:pt x="1" y="1502"/>
                      <a:pt x="1" y="3328"/>
                    </a:cubicBezTo>
                    <a:cubicBezTo>
                      <a:pt x="1" y="5155"/>
                      <a:pt x="1501" y="6623"/>
                      <a:pt x="3328" y="6623"/>
                    </a:cubicBezTo>
                    <a:cubicBezTo>
                      <a:pt x="5155" y="6623"/>
                      <a:pt x="6655" y="5155"/>
                      <a:pt x="6655" y="3328"/>
                    </a:cubicBezTo>
                    <a:cubicBezTo>
                      <a:pt x="6655" y="1502"/>
                      <a:pt x="5155" y="1"/>
                      <a:pt x="332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  <p:sp>
            <p:nvSpPr>
              <p:cNvPr id="58" name="Google Shape;1294;p42">
                <a:extLst>
                  <a:ext uri="{FF2B5EF4-FFF2-40B4-BE49-F238E27FC236}">
                    <a16:creationId xmlns:a16="http://schemas.microsoft.com/office/drawing/2014/main" id="{49DE70DD-3EE1-4826-9F7D-7C02BF69BA6F}"/>
                  </a:ext>
                </a:extLst>
              </p:cNvPr>
              <p:cNvSpPr/>
              <p:nvPr/>
            </p:nvSpPr>
            <p:spPr>
              <a:xfrm>
                <a:off x="1190625" y="2148000"/>
                <a:ext cx="5224075" cy="2986375"/>
              </a:xfrm>
              <a:custGeom>
                <a:avLst/>
                <a:gdLst/>
                <a:ahLst/>
                <a:cxnLst/>
                <a:rect l="l" t="t" r="r" b="b"/>
                <a:pathLst>
                  <a:path w="208963" h="119455" extrusionOk="0">
                    <a:moveTo>
                      <a:pt x="45864" y="6590"/>
                    </a:moveTo>
                    <a:lnTo>
                      <a:pt x="45864" y="49387"/>
                    </a:lnTo>
                    <a:lnTo>
                      <a:pt x="6850" y="49387"/>
                    </a:lnTo>
                    <a:cubicBezTo>
                      <a:pt x="6720" y="49387"/>
                      <a:pt x="6622" y="49257"/>
                      <a:pt x="6622" y="49159"/>
                    </a:cubicBezTo>
                    <a:lnTo>
                      <a:pt x="6622" y="6818"/>
                    </a:lnTo>
                    <a:cubicBezTo>
                      <a:pt x="6622" y="6720"/>
                      <a:pt x="6720" y="6590"/>
                      <a:pt x="6850" y="6590"/>
                    </a:cubicBezTo>
                    <a:close/>
                    <a:moveTo>
                      <a:pt x="179670" y="6623"/>
                    </a:moveTo>
                    <a:cubicBezTo>
                      <a:pt x="179768" y="6623"/>
                      <a:pt x="179866" y="6720"/>
                      <a:pt x="179866" y="6818"/>
                    </a:cubicBezTo>
                    <a:lnTo>
                      <a:pt x="179866" y="41167"/>
                    </a:lnTo>
                    <a:lnTo>
                      <a:pt x="171417" y="32718"/>
                    </a:lnTo>
                    <a:cubicBezTo>
                      <a:pt x="170784" y="32086"/>
                      <a:pt x="169933" y="31745"/>
                      <a:pt x="169067" y="31745"/>
                    </a:cubicBezTo>
                    <a:cubicBezTo>
                      <a:pt x="168638" y="31745"/>
                      <a:pt x="168207" y="31828"/>
                      <a:pt x="167797" y="32001"/>
                    </a:cubicBezTo>
                    <a:cubicBezTo>
                      <a:pt x="166590" y="32490"/>
                      <a:pt x="165774" y="33697"/>
                      <a:pt x="165774" y="35034"/>
                    </a:cubicBezTo>
                    <a:lnTo>
                      <a:pt x="165774" y="49387"/>
                    </a:lnTo>
                    <a:lnTo>
                      <a:pt x="52453" y="49387"/>
                    </a:lnTo>
                    <a:lnTo>
                      <a:pt x="52453" y="6623"/>
                    </a:lnTo>
                    <a:close/>
                    <a:moveTo>
                      <a:pt x="172396" y="43026"/>
                    </a:moveTo>
                    <a:lnTo>
                      <a:pt x="198753" y="69416"/>
                    </a:lnTo>
                    <a:lnTo>
                      <a:pt x="191544" y="70884"/>
                    </a:lnTo>
                    <a:cubicBezTo>
                      <a:pt x="190598" y="71079"/>
                      <a:pt x="189750" y="71699"/>
                      <a:pt x="189293" y="72547"/>
                    </a:cubicBezTo>
                    <a:cubicBezTo>
                      <a:pt x="188836" y="73428"/>
                      <a:pt x="188771" y="74472"/>
                      <a:pt x="189163" y="75385"/>
                    </a:cubicBezTo>
                    <a:lnTo>
                      <a:pt x="200188" y="101970"/>
                    </a:lnTo>
                    <a:lnTo>
                      <a:pt x="194414" y="104352"/>
                    </a:lnTo>
                    <a:lnTo>
                      <a:pt x="183389" y="77766"/>
                    </a:lnTo>
                    <a:cubicBezTo>
                      <a:pt x="183030" y="76853"/>
                      <a:pt x="182247" y="76168"/>
                      <a:pt x="181334" y="75875"/>
                    </a:cubicBezTo>
                    <a:cubicBezTo>
                      <a:pt x="181008" y="75777"/>
                      <a:pt x="180681" y="75711"/>
                      <a:pt x="180355" y="75711"/>
                    </a:cubicBezTo>
                    <a:cubicBezTo>
                      <a:pt x="179703" y="75711"/>
                      <a:pt x="179083" y="75907"/>
                      <a:pt x="178529" y="76266"/>
                    </a:cubicBezTo>
                    <a:lnTo>
                      <a:pt x="172396" y="80278"/>
                    </a:lnTo>
                    <a:lnTo>
                      <a:pt x="172396" y="43026"/>
                    </a:lnTo>
                    <a:close/>
                    <a:moveTo>
                      <a:pt x="45864" y="70101"/>
                    </a:moveTo>
                    <a:lnTo>
                      <a:pt x="45864" y="112865"/>
                    </a:lnTo>
                    <a:lnTo>
                      <a:pt x="6850" y="112865"/>
                    </a:lnTo>
                    <a:cubicBezTo>
                      <a:pt x="6720" y="112865"/>
                      <a:pt x="6622" y="112768"/>
                      <a:pt x="6622" y="112637"/>
                    </a:cubicBezTo>
                    <a:lnTo>
                      <a:pt x="6622" y="70329"/>
                    </a:lnTo>
                    <a:cubicBezTo>
                      <a:pt x="6622" y="70199"/>
                      <a:pt x="6720" y="70101"/>
                      <a:pt x="6850" y="70101"/>
                    </a:cubicBezTo>
                    <a:close/>
                    <a:moveTo>
                      <a:pt x="165774" y="70101"/>
                    </a:moveTo>
                    <a:lnTo>
                      <a:pt x="165774" y="86411"/>
                    </a:lnTo>
                    <a:cubicBezTo>
                      <a:pt x="165774" y="87618"/>
                      <a:pt x="166427" y="88727"/>
                      <a:pt x="167503" y="89314"/>
                    </a:cubicBezTo>
                    <a:cubicBezTo>
                      <a:pt x="167999" y="89584"/>
                      <a:pt x="168543" y="89716"/>
                      <a:pt x="169085" y="89716"/>
                    </a:cubicBezTo>
                    <a:cubicBezTo>
                      <a:pt x="169719" y="89716"/>
                      <a:pt x="170350" y="89535"/>
                      <a:pt x="170895" y="89183"/>
                    </a:cubicBezTo>
                    <a:lnTo>
                      <a:pt x="178822" y="83964"/>
                    </a:lnTo>
                    <a:lnTo>
                      <a:pt x="179866" y="86541"/>
                    </a:lnTo>
                    <a:lnTo>
                      <a:pt x="179866" y="112637"/>
                    </a:lnTo>
                    <a:cubicBezTo>
                      <a:pt x="179866" y="112768"/>
                      <a:pt x="179768" y="112865"/>
                      <a:pt x="179670" y="112865"/>
                    </a:cubicBezTo>
                    <a:lnTo>
                      <a:pt x="52453" y="112865"/>
                    </a:lnTo>
                    <a:lnTo>
                      <a:pt x="52453" y="70101"/>
                    </a:lnTo>
                    <a:close/>
                    <a:moveTo>
                      <a:pt x="6818" y="1"/>
                    </a:moveTo>
                    <a:cubicBezTo>
                      <a:pt x="3066" y="1"/>
                      <a:pt x="0" y="3067"/>
                      <a:pt x="0" y="6818"/>
                    </a:cubicBezTo>
                    <a:lnTo>
                      <a:pt x="0" y="49159"/>
                    </a:lnTo>
                    <a:cubicBezTo>
                      <a:pt x="0" y="52910"/>
                      <a:pt x="3066" y="55976"/>
                      <a:pt x="6818" y="55976"/>
                    </a:cubicBezTo>
                    <a:lnTo>
                      <a:pt x="165774" y="55976"/>
                    </a:lnTo>
                    <a:lnTo>
                      <a:pt x="165774" y="63479"/>
                    </a:lnTo>
                    <a:lnTo>
                      <a:pt x="6818" y="63479"/>
                    </a:lnTo>
                    <a:cubicBezTo>
                      <a:pt x="3066" y="63479"/>
                      <a:pt x="0" y="66545"/>
                      <a:pt x="0" y="70329"/>
                    </a:cubicBezTo>
                    <a:lnTo>
                      <a:pt x="0" y="112637"/>
                    </a:lnTo>
                    <a:cubicBezTo>
                      <a:pt x="0" y="116421"/>
                      <a:pt x="3066" y="119455"/>
                      <a:pt x="6818" y="119455"/>
                    </a:cubicBezTo>
                    <a:lnTo>
                      <a:pt x="179670" y="119455"/>
                    </a:lnTo>
                    <a:cubicBezTo>
                      <a:pt x="183421" y="119455"/>
                      <a:pt x="186488" y="116421"/>
                      <a:pt x="186488" y="112637"/>
                    </a:cubicBezTo>
                    <a:lnTo>
                      <a:pt x="186488" y="102492"/>
                    </a:lnTo>
                    <a:lnTo>
                      <a:pt x="189587" y="109962"/>
                    </a:lnTo>
                    <a:cubicBezTo>
                      <a:pt x="189913" y="110745"/>
                      <a:pt x="190565" y="111398"/>
                      <a:pt x="191348" y="111756"/>
                    </a:cubicBezTo>
                    <a:cubicBezTo>
                      <a:pt x="191772" y="111919"/>
                      <a:pt x="192196" y="111985"/>
                      <a:pt x="192620" y="111985"/>
                    </a:cubicBezTo>
                    <a:cubicBezTo>
                      <a:pt x="193044" y="111985"/>
                      <a:pt x="193501" y="111919"/>
                      <a:pt x="193892" y="111756"/>
                    </a:cubicBezTo>
                    <a:lnTo>
                      <a:pt x="205766" y="106831"/>
                    </a:lnTo>
                    <a:cubicBezTo>
                      <a:pt x="207462" y="106113"/>
                      <a:pt x="208245" y="104189"/>
                      <a:pt x="207560" y="102492"/>
                    </a:cubicBezTo>
                    <a:lnTo>
                      <a:pt x="196796" y="76560"/>
                    </a:lnTo>
                    <a:lnTo>
                      <a:pt x="206125" y="74668"/>
                    </a:lnTo>
                    <a:cubicBezTo>
                      <a:pt x="207299" y="74439"/>
                      <a:pt x="208278" y="73559"/>
                      <a:pt x="208637" y="72384"/>
                    </a:cubicBezTo>
                    <a:cubicBezTo>
                      <a:pt x="208963" y="71210"/>
                      <a:pt x="208669" y="69938"/>
                      <a:pt x="207789" y="69090"/>
                    </a:cubicBezTo>
                    <a:lnTo>
                      <a:pt x="186488" y="47789"/>
                    </a:lnTo>
                    <a:lnTo>
                      <a:pt x="186488" y="6818"/>
                    </a:lnTo>
                    <a:cubicBezTo>
                      <a:pt x="186488" y="3067"/>
                      <a:pt x="183421" y="1"/>
                      <a:pt x="179670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rtl="1"/>
                <a:endParaRPr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D0FAED9-0BFD-4A36-A261-8B3A1D43F25C}"/>
              </a:ext>
            </a:extLst>
          </p:cNvPr>
          <p:cNvGrpSpPr/>
          <p:nvPr/>
        </p:nvGrpSpPr>
        <p:grpSpPr>
          <a:xfrm>
            <a:off x="11278540" y="4275917"/>
            <a:ext cx="759293" cy="748778"/>
            <a:chOff x="3232925" y="2375495"/>
            <a:chExt cx="1878496" cy="182271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90A43B4-75A4-47EB-82A2-976FC3BF0C91}"/>
                </a:ext>
              </a:extLst>
            </p:cNvPr>
            <p:cNvGrpSpPr/>
            <p:nvPr/>
          </p:nvGrpSpPr>
          <p:grpSpPr>
            <a:xfrm>
              <a:off x="3232925" y="2375495"/>
              <a:ext cx="1878496" cy="1822715"/>
              <a:chOff x="8835887" y="948072"/>
              <a:chExt cx="2454965" cy="2415208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E1ACFCB-FB56-43D1-94D0-EC394A6EEA41}"/>
                  </a:ext>
                </a:extLst>
              </p:cNvPr>
              <p:cNvSpPr/>
              <p:nvPr/>
            </p:nvSpPr>
            <p:spPr>
              <a:xfrm>
                <a:off x="8835887" y="948072"/>
                <a:ext cx="2454965" cy="2415208"/>
              </a:xfrm>
              <a:prstGeom prst="ellipse">
                <a:avLst/>
              </a:prstGeom>
              <a:solidFill>
                <a:srgbClr val="002E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EA7B5C1-C430-4892-934C-22B0F48FCA69}"/>
                  </a:ext>
                </a:extLst>
              </p:cNvPr>
              <p:cNvSpPr/>
              <p:nvPr/>
            </p:nvSpPr>
            <p:spPr>
              <a:xfrm>
                <a:off x="8875642" y="948072"/>
                <a:ext cx="2375453" cy="2249556"/>
              </a:xfrm>
              <a:prstGeom prst="ellipse">
                <a:avLst/>
              </a:prstGeom>
              <a:solidFill>
                <a:srgbClr val="002E47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GB"/>
              </a:p>
            </p:txBody>
          </p:sp>
        </p:grpSp>
        <p:sp>
          <p:nvSpPr>
            <p:cNvPr id="63" name="Google Shape;1484;p44">
              <a:extLst>
                <a:ext uri="{FF2B5EF4-FFF2-40B4-BE49-F238E27FC236}">
                  <a16:creationId xmlns:a16="http://schemas.microsoft.com/office/drawing/2014/main" id="{3BA4A176-5D74-46E4-8F5C-24C0AABE9755}"/>
                </a:ext>
              </a:extLst>
            </p:cNvPr>
            <p:cNvSpPr/>
            <p:nvPr/>
          </p:nvSpPr>
          <p:spPr>
            <a:xfrm>
              <a:off x="3716630" y="2790489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208768" h="187827" extrusionOk="0">
                  <a:moveTo>
                    <a:pt x="59042" y="48368"/>
                  </a:moveTo>
                  <a:cubicBezTo>
                    <a:pt x="59670" y="48368"/>
                    <a:pt x="60298" y="48458"/>
                    <a:pt x="60901" y="48637"/>
                  </a:cubicBezTo>
                  <a:lnTo>
                    <a:pt x="85399" y="55553"/>
                  </a:lnTo>
                  <a:lnTo>
                    <a:pt x="60901" y="62501"/>
                  </a:lnTo>
                  <a:cubicBezTo>
                    <a:pt x="60298" y="62664"/>
                    <a:pt x="59670" y="62745"/>
                    <a:pt x="59042" y="62745"/>
                  </a:cubicBezTo>
                  <a:cubicBezTo>
                    <a:pt x="58414" y="62745"/>
                    <a:pt x="57786" y="62664"/>
                    <a:pt x="57183" y="62501"/>
                  </a:cubicBezTo>
                  <a:lnTo>
                    <a:pt x="32685" y="55553"/>
                  </a:lnTo>
                  <a:lnTo>
                    <a:pt x="57183" y="48637"/>
                  </a:lnTo>
                  <a:cubicBezTo>
                    <a:pt x="57786" y="48458"/>
                    <a:pt x="58414" y="48368"/>
                    <a:pt x="59042" y="48368"/>
                  </a:cubicBezTo>
                  <a:close/>
                  <a:moveTo>
                    <a:pt x="40873" y="64654"/>
                  </a:moveTo>
                  <a:lnTo>
                    <a:pt x="55421" y="68796"/>
                  </a:lnTo>
                  <a:cubicBezTo>
                    <a:pt x="55519" y="68829"/>
                    <a:pt x="55649" y="68829"/>
                    <a:pt x="55780" y="68862"/>
                  </a:cubicBezTo>
                  <a:lnTo>
                    <a:pt x="55780" y="75646"/>
                  </a:lnTo>
                  <a:lnTo>
                    <a:pt x="39079" y="70851"/>
                  </a:lnTo>
                  <a:cubicBezTo>
                    <a:pt x="39013" y="70786"/>
                    <a:pt x="38948" y="70721"/>
                    <a:pt x="38883" y="70656"/>
                  </a:cubicBezTo>
                  <a:cubicBezTo>
                    <a:pt x="38883" y="70623"/>
                    <a:pt x="38883" y="70590"/>
                    <a:pt x="38883" y="70558"/>
                  </a:cubicBezTo>
                  <a:lnTo>
                    <a:pt x="40873" y="64654"/>
                  </a:lnTo>
                  <a:close/>
                  <a:moveTo>
                    <a:pt x="77244" y="64654"/>
                  </a:moveTo>
                  <a:lnTo>
                    <a:pt x="79201" y="70558"/>
                  </a:lnTo>
                  <a:cubicBezTo>
                    <a:pt x="79201" y="70590"/>
                    <a:pt x="79201" y="70623"/>
                    <a:pt x="79201" y="70656"/>
                  </a:cubicBezTo>
                  <a:cubicBezTo>
                    <a:pt x="79136" y="70721"/>
                    <a:pt x="79103" y="70786"/>
                    <a:pt x="79038" y="70851"/>
                  </a:cubicBezTo>
                  <a:lnTo>
                    <a:pt x="62304" y="75646"/>
                  </a:lnTo>
                  <a:lnTo>
                    <a:pt x="62304" y="68862"/>
                  </a:lnTo>
                  <a:cubicBezTo>
                    <a:pt x="62434" y="68829"/>
                    <a:pt x="62565" y="68829"/>
                    <a:pt x="62695" y="68796"/>
                  </a:cubicBezTo>
                  <a:lnTo>
                    <a:pt x="77244" y="64654"/>
                  </a:lnTo>
                  <a:close/>
                  <a:moveTo>
                    <a:pt x="37611" y="77245"/>
                  </a:moveTo>
                  <a:lnTo>
                    <a:pt x="58161" y="83116"/>
                  </a:lnTo>
                  <a:lnTo>
                    <a:pt x="58194" y="83116"/>
                  </a:lnTo>
                  <a:cubicBezTo>
                    <a:pt x="47919" y="87096"/>
                    <a:pt x="35262" y="87161"/>
                    <a:pt x="35066" y="87161"/>
                  </a:cubicBezTo>
                  <a:cubicBezTo>
                    <a:pt x="34871" y="87161"/>
                    <a:pt x="34642" y="87194"/>
                    <a:pt x="34447" y="87226"/>
                  </a:cubicBezTo>
                  <a:cubicBezTo>
                    <a:pt x="34642" y="83671"/>
                    <a:pt x="35686" y="80278"/>
                    <a:pt x="37611" y="77245"/>
                  </a:cubicBezTo>
                  <a:close/>
                  <a:moveTo>
                    <a:pt x="80506" y="77245"/>
                  </a:moveTo>
                  <a:cubicBezTo>
                    <a:pt x="82593" y="80605"/>
                    <a:pt x="83670" y="84356"/>
                    <a:pt x="83670" y="88270"/>
                  </a:cubicBezTo>
                  <a:cubicBezTo>
                    <a:pt x="83670" y="88923"/>
                    <a:pt x="83637" y="89543"/>
                    <a:pt x="83572" y="90195"/>
                  </a:cubicBezTo>
                  <a:lnTo>
                    <a:pt x="73362" y="79267"/>
                  </a:lnTo>
                  <a:lnTo>
                    <a:pt x="80506" y="77245"/>
                  </a:lnTo>
                  <a:close/>
                  <a:moveTo>
                    <a:pt x="118541" y="76266"/>
                  </a:moveTo>
                  <a:lnTo>
                    <a:pt x="118541" y="104580"/>
                  </a:lnTo>
                  <a:lnTo>
                    <a:pt x="107646" y="104580"/>
                  </a:lnTo>
                  <a:lnTo>
                    <a:pt x="107646" y="76266"/>
                  </a:lnTo>
                  <a:close/>
                  <a:moveTo>
                    <a:pt x="149921" y="48376"/>
                  </a:moveTo>
                  <a:lnTo>
                    <a:pt x="149921" y="104580"/>
                  </a:lnTo>
                  <a:lnTo>
                    <a:pt x="139026" y="104580"/>
                  </a:lnTo>
                  <a:lnTo>
                    <a:pt x="139026" y="48376"/>
                  </a:lnTo>
                  <a:close/>
                  <a:moveTo>
                    <a:pt x="181301" y="20486"/>
                  </a:moveTo>
                  <a:lnTo>
                    <a:pt x="181301" y="104580"/>
                  </a:lnTo>
                  <a:lnTo>
                    <a:pt x="170406" y="104580"/>
                  </a:lnTo>
                  <a:lnTo>
                    <a:pt x="170406" y="20486"/>
                  </a:lnTo>
                  <a:close/>
                  <a:moveTo>
                    <a:pt x="198524" y="6525"/>
                  </a:moveTo>
                  <a:cubicBezTo>
                    <a:pt x="200580" y="6525"/>
                    <a:pt x="202243" y="8189"/>
                    <a:pt x="202243" y="10244"/>
                  </a:cubicBezTo>
                  <a:lnTo>
                    <a:pt x="202243" y="114823"/>
                  </a:lnTo>
                  <a:cubicBezTo>
                    <a:pt x="202243" y="116878"/>
                    <a:pt x="200580" y="118542"/>
                    <a:pt x="198524" y="118542"/>
                  </a:cubicBezTo>
                  <a:lnTo>
                    <a:pt x="79560" y="118542"/>
                  </a:lnTo>
                  <a:cubicBezTo>
                    <a:pt x="81811" y="116878"/>
                    <a:pt x="83311" y="114366"/>
                    <a:pt x="83670" y="111528"/>
                  </a:cubicBezTo>
                  <a:lnTo>
                    <a:pt x="83735" y="111137"/>
                  </a:lnTo>
                  <a:lnTo>
                    <a:pt x="191544" y="111137"/>
                  </a:lnTo>
                  <a:cubicBezTo>
                    <a:pt x="193371" y="111137"/>
                    <a:pt x="194806" y="109669"/>
                    <a:pt x="194806" y="107875"/>
                  </a:cubicBezTo>
                  <a:cubicBezTo>
                    <a:pt x="194806" y="106048"/>
                    <a:pt x="193371" y="104580"/>
                    <a:pt x="191544" y="104580"/>
                  </a:cubicBezTo>
                  <a:lnTo>
                    <a:pt x="187858" y="104580"/>
                  </a:lnTo>
                  <a:lnTo>
                    <a:pt x="187858" y="17192"/>
                  </a:lnTo>
                  <a:cubicBezTo>
                    <a:pt x="187858" y="15398"/>
                    <a:pt x="186390" y="13930"/>
                    <a:pt x="184563" y="13930"/>
                  </a:cubicBezTo>
                  <a:lnTo>
                    <a:pt x="167144" y="13930"/>
                  </a:lnTo>
                  <a:cubicBezTo>
                    <a:pt x="165350" y="13930"/>
                    <a:pt x="163882" y="15398"/>
                    <a:pt x="163882" y="17192"/>
                  </a:cubicBezTo>
                  <a:lnTo>
                    <a:pt x="163882" y="104580"/>
                  </a:lnTo>
                  <a:lnTo>
                    <a:pt x="156477" y="104580"/>
                  </a:lnTo>
                  <a:lnTo>
                    <a:pt x="156477" y="45114"/>
                  </a:lnTo>
                  <a:cubicBezTo>
                    <a:pt x="156477" y="43288"/>
                    <a:pt x="155010" y="41820"/>
                    <a:pt x="153183" y="41820"/>
                  </a:cubicBezTo>
                  <a:lnTo>
                    <a:pt x="135764" y="41820"/>
                  </a:lnTo>
                  <a:cubicBezTo>
                    <a:pt x="133970" y="41820"/>
                    <a:pt x="132502" y="43288"/>
                    <a:pt x="132502" y="45114"/>
                  </a:cubicBezTo>
                  <a:lnTo>
                    <a:pt x="132502" y="104580"/>
                  </a:lnTo>
                  <a:lnTo>
                    <a:pt x="125097" y="104580"/>
                  </a:lnTo>
                  <a:lnTo>
                    <a:pt x="125097" y="73004"/>
                  </a:lnTo>
                  <a:cubicBezTo>
                    <a:pt x="125097" y="71178"/>
                    <a:pt x="123629" y="69710"/>
                    <a:pt x="121803" y="69710"/>
                  </a:cubicBezTo>
                  <a:lnTo>
                    <a:pt x="104384" y="69710"/>
                  </a:lnTo>
                  <a:cubicBezTo>
                    <a:pt x="102589" y="69710"/>
                    <a:pt x="101122" y="71178"/>
                    <a:pt x="101122" y="73004"/>
                  </a:cubicBezTo>
                  <a:lnTo>
                    <a:pt x="101122" y="104580"/>
                  </a:lnTo>
                  <a:lnTo>
                    <a:pt x="84779" y="104580"/>
                  </a:lnTo>
                  <a:cubicBezTo>
                    <a:pt x="88335" y="99753"/>
                    <a:pt x="90227" y="94142"/>
                    <a:pt x="90227" y="88270"/>
                  </a:cubicBezTo>
                  <a:cubicBezTo>
                    <a:pt x="90227" y="82725"/>
                    <a:pt x="88563" y="77408"/>
                    <a:pt x="85399" y="72776"/>
                  </a:cubicBezTo>
                  <a:cubicBezTo>
                    <a:pt x="85855" y="71406"/>
                    <a:pt x="85855" y="69905"/>
                    <a:pt x="85399" y="68503"/>
                  </a:cubicBezTo>
                  <a:lnTo>
                    <a:pt x="83539" y="62892"/>
                  </a:lnTo>
                  <a:lnTo>
                    <a:pt x="90651" y="60870"/>
                  </a:lnTo>
                  <a:lnTo>
                    <a:pt x="90651" y="76495"/>
                  </a:lnTo>
                  <a:cubicBezTo>
                    <a:pt x="90651" y="78289"/>
                    <a:pt x="92119" y="79757"/>
                    <a:pt x="93913" y="79757"/>
                  </a:cubicBezTo>
                  <a:cubicBezTo>
                    <a:pt x="95707" y="79757"/>
                    <a:pt x="97175" y="78289"/>
                    <a:pt x="97175" y="76495"/>
                  </a:cubicBezTo>
                  <a:lnTo>
                    <a:pt x="97175" y="55553"/>
                  </a:lnTo>
                  <a:cubicBezTo>
                    <a:pt x="97175" y="55422"/>
                    <a:pt x="97175" y="55324"/>
                    <a:pt x="97175" y="55194"/>
                  </a:cubicBezTo>
                  <a:cubicBezTo>
                    <a:pt x="97011" y="53269"/>
                    <a:pt x="95739" y="51703"/>
                    <a:pt x="93880" y="51149"/>
                  </a:cubicBezTo>
                  <a:lnTo>
                    <a:pt x="62695" y="42342"/>
                  </a:lnTo>
                  <a:cubicBezTo>
                    <a:pt x="62565" y="42309"/>
                    <a:pt x="62434" y="42276"/>
                    <a:pt x="62337" y="42244"/>
                  </a:cubicBezTo>
                  <a:lnTo>
                    <a:pt x="62337" y="10244"/>
                  </a:lnTo>
                  <a:cubicBezTo>
                    <a:pt x="62337" y="8189"/>
                    <a:pt x="64000" y="6525"/>
                    <a:pt x="66023" y="6525"/>
                  </a:cubicBezTo>
                  <a:close/>
                  <a:moveTo>
                    <a:pt x="69285" y="84486"/>
                  </a:moveTo>
                  <a:lnTo>
                    <a:pt x="79136" y="95023"/>
                  </a:lnTo>
                  <a:lnTo>
                    <a:pt x="77179" y="110713"/>
                  </a:lnTo>
                  <a:cubicBezTo>
                    <a:pt x="77048" y="111952"/>
                    <a:pt x="76265" y="113029"/>
                    <a:pt x="75156" y="113583"/>
                  </a:cubicBezTo>
                  <a:lnTo>
                    <a:pt x="63837" y="119259"/>
                  </a:lnTo>
                  <a:cubicBezTo>
                    <a:pt x="62337" y="120009"/>
                    <a:pt x="60697" y="120385"/>
                    <a:pt x="59058" y="120385"/>
                  </a:cubicBezTo>
                  <a:cubicBezTo>
                    <a:pt x="57419" y="120385"/>
                    <a:pt x="55780" y="120009"/>
                    <a:pt x="54279" y="119259"/>
                  </a:cubicBezTo>
                  <a:lnTo>
                    <a:pt x="42928" y="113583"/>
                  </a:lnTo>
                  <a:cubicBezTo>
                    <a:pt x="41819" y="113029"/>
                    <a:pt x="41068" y="111952"/>
                    <a:pt x="40905" y="110713"/>
                  </a:cubicBezTo>
                  <a:lnTo>
                    <a:pt x="38752" y="93555"/>
                  </a:lnTo>
                  <a:cubicBezTo>
                    <a:pt x="45537" y="93131"/>
                    <a:pt x="60086" y="91434"/>
                    <a:pt x="69285" y="84486"/>
                  </a:cubicBezTo>
                  <a:close/>
                  <a:moveTo>
                    <a:pt x="66251" y="125326"/>
                  </a:moveTo>
                  <a:lnTo>
                    <a:pt x="66251" y="127251"/>
                  </a:lnTo>
                  <a:cubicBezTo>
                    <a:pt x="66251" y="129274"/>
                    <a:pt x="66838" y="131231"/>
                    <a:pt x="67915" y="132862"/>
                  </a:cubicBezTo>
                  <a:cubicBezTo>
                    <a:pt x="65435" y="134851"/>
                    <a:pt x="62304" y="135961"/>
                    <a:pt x="59042" y="135961"/>
                  </a:cubicBezTo>
                  <a:cubicBezTo>
                    <a:pt x="55813" y="135961"/>
                    <a:pt x="52681" y="134851"/>
                    <a:pt x="50169" y="132862"/>
                  </a:cubicBezTo>
                  <a:cubicBezTo>
                    <a:pt x="51246" y="131231"/>
                    <a:pt x="51866" y="129274"/>
                    <a:pt x="51866" y="127251"/>
                  </a:cubicBezTo>
                  <a:lnTo>
                    <a:pt x="51866" y="125326"/>
                  </a:lnTo>
                  <a:cubicBezTo>
                    <a:pt x="54116" y="126370"/>
                    <a:pt x="56595" y="126892"/>
                    <a:pt x="59042" y="126892"/>
                  </a:cubicBezTo>
                  <a:cubicBezTo>
                    <a:pt x="61521" y="126892"/>
                    <a:pt x="63968" y="126370"/>
                    <a:pt x="66251" y="125326"/>
                  </a:cubicBezTo>
                  <a:close/>
                  <a:moveTo>
                    <a:pt x="44918" y="136939"/>
                  </a:moveTo>
                  <a:cubicBezTo>
                    <a:pt x="47951" y="139744"/>
                    <a:pt x="51735" y="141604"/>
                    <a:pt x="55780" y="142256"/>
                  </a:cubicBezTo>
                  <a:lnTo>
                    <a:pt x="55780" y="153412"/>
                  </a:lnTo>
                  <a:lnTo>
                    <a:pt x="41623" y="153412"/>
                  </a:lnTo>
                  <a:cubicBezTo>
                    <a:pt x="37904" y="153412"/>
                    <a:pt x="34871" y="156446"/>
                    <a:pt x="34871" y="160165"/>
                  </a:cubicBezTo>
                  <a:lnTo>
                    <a:pt x="34871" y="181074"/>
                  </a:lnTo>
                  <a:cubicBezTo>
                    <a:pt x="34871" y="181139"/>
                    <a:pt x="34871" y="181237"/>
                    <a:pt x="34871" y="181302"/>
                  </a:cubicBezTo>
                  <a:lnTo>
                    <a:pt x="30924" y="181302"/>
                  </a:lnTo>
                  <a:lnTo>
                    <a:pt x="30924" y="144279"/>
                  </a:lnTo>
                  <a:cubicBezTo>
                    <a:pt x="30924" y="142680"/>
                    <a:pt x="31967" y="141245"/>
                    <a:pt x="33468" y="140756"/>
                  </a:cubicBezTo>
                  <a:lnTo>
                    <a:pt x="44852" y="136972"/>
                  </a:lnTo>
                  <a:cubicBezTo>
                    <a:pt x="44885" y="136939"/>
                    <a:pt x="44885" y="136939"/>
                    <a:pt x="44918" y="136939"/>
                  </a:cubicBezTo>
                  <a:close/>
                  <a:moveTo>
                    <a:pt x="76494" y="159936"/>
                  </a:moveTo>
                  <a:cubicBezTo>
                    <a:pt x="76624" y="159936"/>
                    <a:pt x="76722" y="160034"/>
                    <a:pt x="76722" y="160165"/>
                  </a:cubicBezTo>
                  <a:lnTo>
                    <a:pt x="76722" y="181074"/>
                  </a:lnTo>
                  <a:cubicBezTo>
                    <a:pt x="76722" y="181204"/>
                    <a:pt x="76624" y="181302"/>
                    <a:pt x="76494" y="181302"/>
                  </a:cubicBezTo>
                  <a:lnTo>
                    <a:pt x="41623" y="181302"/>
                  </a:lnTo>
                  <a:cubicBezTo>
                    <a:pt x="41492" y="181302"/>
                    <a:pt x="41395" y="181204"/>
                    <a:pt x="41395" y="181074"/>
                  </a:cubicBezTo>
                  <a:lnTo>
                    <a:pt x="41395" y="160165"/>
                  </a:lnTo>
                  <a:cubicBezTo>
                    <a:pt x="41395" y="160034"/>
                    <a:pt x="41492" y="159936"/>
                    <a:pt x="41623" y="159936"/>
                  </a:cubicBezTo>
                  <a:close/>
                  <a:moveTo>
                    <a:pt x="73166" y="136939"/>
                  </a:moveTo>
                  <a:cubicBezTo>
                    <a:pt x="73199" y="136939"/>
                    <a:pt x="73232" y="136939"/>
                    <a:pt x="73232" y="136972"/>
                  </a:cubicBezTo>
                  <a:lnTo>
                    <a:pt x="84616" y="140756"/>
                  </a:lnTo>
                  <a:cubicBezTo>
                    <a:pt x="86149" y="141245"/>
                    <a:pt x="87160" y="142680"/>
                    <a:pt x="87160" y="144279"/>
                  </a:cubicBezTo>
                  <a:lnTo>
                    <a:pt x="87160" y="181302"/>
                  </a:lnTo>
                  <a:lnTo>
                    <a:pt x="83246" y="181302"/>
                  </a:lnTo>
                  <a:cubicBezTo>
                    <a:pt x="83246" y="181237"/>
                    <a:pt x="83246" y="181172"/>
                    <a:pt x="83246" y="181074"/>
                  </a:cubicBezTo>
                  <a:lnTo>
                    <a:pt x="83246" y="160165"/>
                  </a:lnTo>
                  <a:cubicBezTo>
                    <a:pt x="83246" y="156446"/>
                    <a:pt x="80212" y="153412"/>
                    <a:pt x="76494" y="153412"/>
                  </a:cubicBezTo>
                  <a:lnTo>
                    <a:pt x="62337" y="153412"/>
                  </a:lnTo>
                  <a:lnTo>
                    <a:pt x="62304" y="142256"/>
                  </a:lnTo>
                  <a:cubicBezTo>
                    <a:pt x="66381" y="141604"/>
                    <a:pt x="70165" y="139744"/>
                    <a:pt x="73166" y="136939"/>
                  </a:cubicBezTo>
                  <a:close/>
                  <a:moveTo>
                    <a:pt x="66023" y="1"/>
                  </a:moveTo>
                  <a:cubicBezTo>
                    <a:pt x="60379" y="1"/>
                    <a:pt x="55780" y="4600"/>
                    <a:pt x="55780" y="10244"/>
                  </a:cubicBezTo>
                  <a:lnTo>
                    <a:pt x="55780" y="42244"/>
                  </a:lnTo>
                  <a:cubicBezTo>
                    <a:pt x="55649" y="42276"/>
                    <a:pt x="55519" y="42309"/>
                    <a:pt x="55421" y="42342"/>
                  </a:cubicBezTo>
                  <a:lnTo>
                    <a:pt x="24204" y="51149"/>
                  </a:lnTo>
                  <a:cubicBezTo>
                    <a:pt x="22247" y="51736"/>
                    <a:pt x="20909" y="53498"/>
                    <a:pt x="20909" y="55553"/>
                  </a:cubicBezTo>
                  <a:cubicBezTo>
                    <a:pt x="20909" y="57640"/>
                    <a:pt x="22247" y="59402"/>
                    <a:pt x="24204" y="59956"/>
                  </a:cubicBezTo>
                  <a:lnTo>
                    <a:pt x="34577" y="62892"/>
                  </a:lnTo>
                  <a:lnTo>
                    <a:pt x="32685" y="68503"/>
                  </a:lnTo>
                  <a:cubicBezTo>
                    <a:pt x="32228" y="69905"/>
                    <a:pt x="32261" y="71406"/>
                    <a:pt x="32685" y="72776"/>
                  </a:cubicBezTo>
                  <a:cubicBezTo>
                    <a:pt x="29554" y="77408"/>
                    <a:pt x="27890" y="82725"/>
                    <a:pt x="27890" y="88270"/>
                  </a:cubicBezTo>
                  <a:cubicBezTo>
                    <a:pt x="27890" y="94305"/>
                    <a:pt x="29847" y="100079"/>
                    <a:pt x="33598" y="104972"/>
                  </a:cubicBezTo>
                  <a:lnTo>
                    <a:pt x="34414" y="111528"/>
                  </a:lnTo>
                  <a:cubicBezTo>
                    <a:pt x="34838" y="114953"/>
                    <a:pt x="36926" y="117889"/>
                    <a:pt x="39992" y="119422"/>
                  </a:cubicBezTo>
                  <a:lnTo>
                    <a:pt x="45309" y="122097"/>
                  </a:lnTo>
                  <a:lnTo>
                    <a:pt x="45309" y="127251"/>
                  </a:lnTo>
                  <a:cubicBezTo>
                    <a:pt x="45309" y="128849"/>
                    <a:pt x="44298" y="130252"/>
                    <a:pt x="42797" y="130741"/>
                  </a:cubicBezTo>
                  <a:lnTo>
                    <a:pt x="31413" y="134558"/>
                  </a:lnTo>
                  <a:cubicBezTo>
                    <a:pt x="27205" y="135961"/>
                    <a:pt x="24400" y="139842"/>
                    <a:pt x="24400" y="144279"/>
                  </a:cubicBezTo>
                  <a:lnTo>
                    <a:pt x="24400" y="181302"/>
                  </a:lnTo>
                  <a:lnTo>
                    <a:pt x="3262" y="181302"/>
                  </a:lnTo>
                  <a:cubicBezTo>
                    <a:pt x="1468" y="181302"/>
                    <a:pt x="0" y="182770"/>
                    <a:pt x="0" y="184564"/>
                  </a:cubicBezTo>
                  <a:cubicBezTo>
                    <a:pt x="0" y="186358"/>
                    <a:pt x="1468" y="187826"/>
                    <a:pt x="3262" y="187826"/>
                  </a:cubicBezTo>
                  <a:lnTo>
                    <a:pt x="114855" y="187826"/>
                  </a:lnTo>
                  <a:cubicBezTo>
                    <a:pt x="116649" y="187826"/>
                    <a:pt x="118117" y="186358"/>
                    <a:pt x="118117" y="184564"/>
                  </a:cubicBezTo>
                  <a:cubicBezTo>
                    <a:pt x="118117" y="182770"/>
                    <a:pt x="116649" y="181302"/>
                    <a:pt x="114855" y="181302"/>
                  </a:cubicBezTo>
                  <a:lnTo>
                    <a:pt x="93684" y="181302"/>
                  </a:lnTo>
                  <a:lnTo>
                    <a:pt x="93684" y="144279"/>
                  </a:lnTo>
                  <a:cubicBezTo>
                    <a:pt x="93684" y="139842"/>
                    <a:pt x="90879" y="135961"/>
                    <a:pt x="86704" y="134558"/>
                  </a:cubicBezTo>
                  <a:lnTo>
                    <a:pt x="75319" y="130741"/>
                  </a:lnTo>
                  <a:cubicBezTo>
                    <a:pt x="73786" y="130252"/>
                    <a:pt x="72775" y="128849"/>
                    <a:pt x="72775" y="127251"/>
                  </a:cubicBezTo>
                  <a:lnTo>
                    <a:pt x="72775" y="125066"/>
                  </a:lnTo>
                  <a:lnTo>
                    <a:pt x="198524" y="125066"/>
                  </a:lnTo>
                  <a:cubicBezTo>
                    <a:pt x="204168" y="125066"/>
                    <a:pt x="208767" y="120466"/>
                    <a:pt x="208767" y="114823"/>
                  </a:cubicBezTo>
                  <a:lnTo>
                    <a:pt x="208767" y="10244"/>
                  </a:lnTo>
                  <a:cubicBezTo>
                    <a:pt x="208767" y="4600"/>
                    <a:pt x="204168" y="1"/>
                    <a:pt x="19852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4752827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208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Andalus</vt:lpstr>
      <vt:lpstr>Arial</vt:lpstr>
      <vt:lpstr>Calibri</vt:lpstr>
      <vt:lpstr>Calibri Light</vt:lpstr>
      <vt:lpstr>Dubai</vt:lpstr>
      <vt:lpstr>sc_iranyekan</vt:lpstr>
      <vt:lpstr>Wingdings</vt:lpstr>
      <vt:lpstr>Office Theme</vt:lpstr>
      <vt:lpstr>PowerPoint Presentation</vt:lpstr>
      <vt:lpstr>PowerPoint Presentation</vt:lpstr>
      <vt:lpstr>PowerPoint Presentation</vt:lpstr>
      <vt:lpstr>عنوان اسلاید</vt:lpstr>
      <vt:lpstr>PowerPoint Presentation</vt:lpstr>
      <vt:lpstr>عنوان اسلاید</vt:lpstr>
      <vt:lpstr>PowerPoint Presentation</vt:lpstr>
      <vt:lpstr>عنوان اسلاید</vt:lpstr>
      <vt:lpstr>عنوان اسلاید</vt:lpstr>
      <vt:lpstr>PowerPoint Presentation</vt:lpstr>
      <vt:lpstr>عنوان اسلاید</vt:lpstr>
      <vt:lpstr>عنوان اسلاید</vt:lpstr>
      <vt:lpstr>PowerPoint Presentation</vt:lpstr>
      <vt:lpstr>عنوان/ یا بدون عنوان</vt:lpstr>
      <vt:lpstr>سپاس فراوان  از توجه شما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www.pardweb.ir</dc:creator>
  <dc:description>https://pardweb.ir</dc:description>
  <cp:lastModifiedBy>Seyyed Mehdi</cp:lastModifiedBy>
  <cp:revision>12</cp:revision>
  <dcterms:created xsi:type="dcterms:W3CDTF">2024-09-05T05:57:24Z</dcterms:created>
  <dcterms:modified xsi:type="dcterms:W3CDTF">2024-12-13T02:42:27Z</dcterms:modified>
</cp:coreProperties>
</file>